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316" r:id="rId2"/>
    <p:sldId id="330" r:id="rId3"/>
    <p:sldId id="331" r:id="rId4"/>
    <p:sldId id="332" r:id="rId5"/>
    <p:sldId id="333" r:id="rId6"/>
    <p:sldId id="347" r:id="rId7"/>
    <p:sldId id="356" r:id="rId8"/>
    <p:sldId id="348" r:id="rId9"/>
    <p:sldId id="349" r:id="rId10"/>
    <p:sldId id="350" r:id="rId11"/>
    <p:sldId id="352" r:id="rId12"/>
    <p:sldId id="359" r:id="rId13"/>
    <p:sldId id="353" r:id="rId14"/>
    <p:sldId id="355" r:id="rId15"/>
    <p:sldId id="354" r:id="rId16"/>
    <p:sldId id="358" r:id="rId17"/>
  </p:sldIdLst>
  <p:sldSz cx="9144000" cy="6858000" type="screen4x3"/>
  <p:notesSz cx="6805613" cy="993933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0FE6"/>
    <a:srgbClr val="087556"/>
    <a:srgbClr val="088056"/>
    <a:srgbClr val="CCFFCC"/>
    <a:srgbClr val="99FF99"/>
    <a:srgbClr val="08805A"/>
    <a:srgbClr val="BCBCBC"/>
    <a:srgbClr val="089E6B"/>
    <a:srgbClr val="07AF77"/>
    <a:srgbClr val="0DDAA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34" autoAdjust="0"/>
    <p:restoredTop sz="83394" autoAdjust="0"/>
  </p:normalViewPr>
  <p:slideViewPr>
    <p:cSldViewPr snapToGrid="0">
      <p:cViewPr>
        <p:scale>
          <a:sx n="60" d="100"/>
          <a:sy n="60" d="100"/>
        </p:scale>
        <p:origin x="-1512" y="-738"/>
      </p:cViewPr>
      <p:guideLst>
        <p:guide orient="horz" pos="4180"/>
        <p:guide pos="2882"/>
      </p:guideLst>
    </p:cSldViewPr>
  </p:slideViewPr>
  <p:outlineViewPr>
    <p:cViewPr>
      <p:scale>
        <a:sx n="33" d="100"/>
        <a:sy n="33" d="100"/>
      </p:scale>
      <p:origin x="336"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426BE7-DCFC-47C6-AE11-BEDE8C22834B}"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IE"/>
        </a:p>
      </dgm:t>
    </dgm:pt>
    <dgm:pt modelId="{2B634F12-2174-477C-9DE4-7C4AEA747222}">
      <dgm:prSet phldrT="[Text]"/>
      <dgm:spPr/>
      <dgm:t>
        <a:bodyPr/>
        <a:lstStyle/>
        <a:p>
          <a:r>
            <a:rPr lang="en-IE" dirty="0" smtClean="0"/>
            <a:t>Higher Performing Department</a:t>
          </a:r>
          <a:endParaRPr lang="en-IE" dirty="0"/>
        </a:p>
      </dgm:t>
    </dgm:pt>
    <dgm:pt modelId="{CDC9DA43-0415-4B33-BFCF-8CC486E9A8E6}" type="parTrans" cxnId="{B9922418-AC0D-4194-BDFC-BA0CFC27DFC2}">
      <dgm:prSet/>
      <dgm:spPr/>
      <dgm:t>
        <a:bodyPr/>
        <a:lstStyle/>
        <a:p>
          <a:endParaRPr lang="en-IE"/>
        </a:p>
      </dgm:t>
    </dgm:pt>
    <dgm:pt modelId="{1DD78324-0670-4A84-9360-F6B1B1A0CD11}" type="sibTrans" cxnId="{B9922418-AC0D-4194-BDFC-BA0CFC27DFC2}">
      <dgm:prSet/>
      <dgm:spPr/>
      <dgm:t>
        <a:bodyPr/>
        <a:lstStyle/>
        <a:p>
          <a:endParaRPr lang="en-IE"/>
        </a:p>
      </dgm:t>
    </dgm:pt>
    <dgm:pt modelId="{873879D9-C89F-4D30-89AE-077BA60E8049}">
      <dgm:prSet phldrT="[Text]">
        <dgm:style>
          <a:lnRef idx="2">
            <a:schemeClr val="accent1"/>
          </a:lnRef>
          <a:fillRef idx="1">
            <a:schemeClr val="lt1"/>
          </a:fillRef>
          <a:effectRef idx="0">
            <a:schemeClr val="accent1"/>
          </a:effectRef>
          <a:fontRef idx="minor">
            <a:schemeClr val="dk1"/>
          </a:fontRef>
        </dgm:style>
      </dgm:prSet>
      <dgm:spPr/>
      <dgm:t>
        <a:bodyPr/>
        <a:lstStyle/>
        <a:p>
          <a:r>
            <a:rPr lang="en-IE" dirty="0" smtClean="0"/>
            <a:t>Improved Governance</a:t>
          </a:r>
          <a:endParaRPr lang="en-IE" dirty="0"/>
        </a:p>
      </dgm:t>
    </dgm:pt>
    <dgm:pt modelId="{CE5E29E0-E353-48EE-882A-4B37435D246C}" type="parTrans" cxnId="{199F1B2C-6409-45E4-A936-8F90B84FC1D5}">
      <dgm:prSet/>
      <dgm:spPr/>
      <dgm:t>
        <a:bodyPr/>
        <a:lstStyle/>
        <a:p>
          <a:endParaRPr lang="en-IE"/>
        </a:p>
      </dgm:t>
    </dgm:pt>
    <dgm:pt modelId="{8F0FFBF8-BEEC-4A38-A1CA-24D6D4E080F8}" type="sibTrans" cxnId="{199F1B2C-6409-45E4-A936-8F90B84FC1D5}">
      <dgm:prSet/>
      <dgm:spPr/>
      <dgm:t>
        <a:bodyPr/>
        <a:lstStyle/>
        <a:p>
          <a:endParaRPr lang="en-IE"/>
        </a:p>
      </dgm:t>
    </dgm:pt>
    <dgm:pt modelId="{6744ABE4-6572-4ACB-94DD-9633CDF7E4A3}">
      <dgm:prSet phldrT="[Text]">
        <dgm:style>
          <a:lnRef idx="2">
            <a:schemeClr val="accent1"/>
          </a:lnRef>
          <a:fillRef idx="1">
            <a:schemeClr val="lt1"/>
          </a:fillRef>
          <a:effectRef idx="0">
            <a:schemeClr val="accent1"/>
          </a:effectRef>
          <a:fontRef idx="minor">
            <a:schemeClr val="dk1"/>
          </a:fontRef>
        </dgm:style>
      </dgm:prSet>
      <dgm:spPr/>
      <dgm:t>
        <a:bodyPr/>
        <a:lstStyle/>
        <a:p>
          <a:r>
            <a:rPr lang="en-IE" dirty="0" smtClean="0"/>
            <a:t>More Outward Facing</a:t>
          </a:r>
          <a:endParaRPr lang="en-IE" dirty="0"/>
        </a:p>
      </dgm:t>
    </dgm:pt>
    <dgm:pt modelId="{F5A7B8EA-F73D-43EF-A101-D0A0D0C513C8}" type="parTrans" cxnId="{14399392-AEAE-471E-A2FC-46FE3D7C0D2F}">
      <dgm:prSet/>
      <dgm:spPr/>
      <dgm:t>
        <a:bodyPr/>
        <a:lstStyle/>
        <a:p>
          <a:endParaRPr lang="en-IE"/>
        </a:p>
      </dgm:t>
    </dgm:pt>
    <dgm:pt modelId="{6C65FABA-2809-466F-9707-97D899CB99FC}" type="sibTrans" cxnId="{14399392-AEAE-471E-A2FC-46FE3D7C0D2F}">
      <dgm:prSet/>
      <dgm:spPr/>
      <dgm:t>
        <a:bodyPr/>
        <a:lstStyle/>
        <a:p>
          <a:endParaRPr lang="en-IE"/>
        </a:p>
      </dgm:t>
    </dgm:pt>
    <dgm:pt modelId="{7249930C-FA01-4074-9F74-DA108DBDAACE}">
      <dgm:prSet phldrT="[Text]">
        <dgm:style>
          <a:lnRef idx="2">
            <a:schemeClr val="accent1"/>
          </a:lnRef>
          <a:fillRef idx="1">
            <a:schemeClr val="lt1"/>
          </a:fillRef>
          <a:effectRef idx="0">
            <a:schemeClr val="accent1"/>
          </a:effectRef>
          <a:fontRef idx="minor">
            <a:schemeClr val="dk1"/>
          </a:fontRef>
        </dgm:style>
      </dgm:prSet>
      <dgm:spPr/>
      <dgm:t>
        <a:bodyPr/>
        <a:lstStyle/>
        <a:p>
          <a:r>
            <a:rPr lang="en-IE" dirty="0" smtClean="0"/>
            <a:t>Robust Economic Analysis</a:t>
          </a:r>
          <a:endParaRPr lang="en-IE" dirty="0"/>
        </a:p>
      </dgm:t>
    </dgm:pt>
    <dgm:pt modelId="{FC7D955C-045D-47A7-88FA-FE5592D69441}" type="parTrans" cxnId="{03C94800-8532-45E7-B7DB-70C51389AC9A}">
      <dgm:prSet/>
      <dgm:spPr/>
      <dgm:t>
        <a:bodyPr/>
        <a:lstStyle/>
        <a:p>
          <a:endParaRPr lang="en-IE"/>
        </a:p>
      </dgm:t>
    </dgm:pt>
    <dgm:pt modelId="{ADF28AF4-99BB-4B3C-881C-BAADE3B89898}" type="sibTrans" cxnId="{03C94800-8532-45E7-B7DB-70C51389AC9A}">
      <dgm:prSet/>
      <dgm:spPr/>
      <dgm:t>
        <a:bodyPr/>
        <a:lstStyle/>
        <a:p>
          <a:endParaRPr lang="en-IE"/>
        </a:p>
      </dgm:t>
    </dgm:pt>
    <dgm:pt modelId="{55810738-DDDC-4E79-B9B5-A93A176AC2D2}">
      <dgm:prSet phldrT="[Text]"/>
      <dgm:spPr/>
      <dgm:t>
        <a:bodyPr/>
        <a:lstStyle/>
        <a:p>
          <a:r>
            <a:rPr lang="en-IE" dirty="0" smtClean="0"/>
            <a:t>Develop our People</a:t>
          </a:r>
          <a:endParaRPr lang="en-IE" dirty="0"/>
        </a:p>
      </dgm:t>
    </dgm:pt>
    <dgm:pt modelId="{5FC6BA0F-8D0C-4FDB-A625-BFC9F7E54951}" type="parTrans" cxnId="{3688D1F7-D5BA-44F4-B774-8D417D58D49C}">
      <dgm:prSet/>
      <dgm:spPr/>
      <dgm:t>
        <a:bodyPr/>
        <a:lstStyle/>
        <a:p>
          <a:endParaRPr lang="en-IE"/>
        </a:p>
      </dgm:t>
    </dgm:pt>
    <dgm:pt modelId="{48F9F338-B07F-49A8-98BF-4A513428EF87}" type="sibTrans" cxnId="{3688D1F7-D5BA-44F4-B774-8D417D58D49C}">
      <dgm:prSet/>
      <dgm:spPr/>
      <dgm:t>
        <a:bodyPr/>
        <a:lstStyle/>
        <a:p>
          <a:endParaRPr lang="en-IE"/>
        </a:p>
      </dgm:t>
    </dgm:pt>
    <dgm:pt modelId="{0A10CE65-9559-47CD-AF1B-AED0F6AD00D4}">
      <dgm:prSet/>
      <dgm:spPr/>
      <dgm:t>
        <a:bodyPr/>
        <a:lstStyle/>
        <a:p>
          <a:r>
            <a:rPr lang="en-IE" dirty="0" smtClean="0"/>
            <a:t>Enhanced IT Capability</a:t>
          </a:r>
          <a:endParaRPr lang="en-IE" dirty="0"/>
        </a:p>
      </dgm:t>
    </dgm:pt>
    <dgm:pt modelId="{72099EE7-740F-4F36-840D-1C30AC26EB47}" type="parTrans" cxnId="{0D567464-FF2D-42D3-9D3B-DFEAEACBCB32}">
      <dgm:prSet/>
      <dgm:spPr/>
      <dgm:t>
        <a:bodyPr/>
        <a:lstStyle/>
        <a:p>
          <a:endParaRPr lang="en-IE"/>
        </a:p>
      </dgm:t>
    </dgm:pt>
    <dgm:pt modelId="{CF1450DB-F585-49F6-8860-CB380D4915F1}" type="sibTrans" cxnId="{0D567464-FF2D-42D3-9D3B-DFEAEACBCB32}">
      <dgm:prSet/>
      <dgm:spPr/>
      <dgm:t>
        <a:bodyPr/>
        <a:lstStyle/>
        <a:p>
          <a:endParaRPr lang="en-IE"/>
        </a:p>
      </dgm:t>
    </dgm:pt>
    <dgm:pt modelId="{B538D441-6F73-47FF-BD9E-17F753A3EDE7}">
      <dgm:prSet/>
      <dgm:spPr/>
      <dgm:t>
        <a:bodyPr/>
        <a:lstStyle/>
        <a:p>
          <a:r>
            <a:rPr lang="en-IE" dirty="0" smtClean="0"/>
            <a:t>Improved Risk Management</a:t>
          </a:r>
          <a:endParaRPr lang="en-IE" dirty="0"/>
        </a:p>
      </dgm:t>
    </dgm:pt>
    <dgm:pt modelId="{9EF95E44-6615-49F2-8AC7-0F82879F089D}" type="parTrans" cxnId="{E6081BF4-41B2-4332-BA69-F0C227D1FAE1}">
      <dgm:prSet/>
      <dgm:spPr/>
      <dgm:t>
        <a:bodyPr/>
        <a:lstStyle/>
        <a:p>
          <a:endParaRPr lang="en-IE"/>
        </a:p>
      </dgm:t>
    </dgm:pt>
    <dgm:pt modelId="{DC5B66EA-EBBA-4B0F-A37E-6981E8DF9A1D}" type="sibTrans" cxnId="{E6081BF4-41B2-4332-BA69-F0C227D1FAE1}">
      <dgm:prSet/>
      <dgm:spPr/>
      <dgm:t>
        <a:bodyPr/>
        <a:lstStyle/>
        <a:p>
          <a:endParaRPr lang="en-IE"/>
        </a:p>
      </dgm:t>
    </dgm:pt>
    <dgm:pt modelId="{B072EC2C-7B82-470D-AAD8-D5A7B6E7A25B}">
      <dgm:prSet/>
      <dgm:spPr/>
      <dgm:t>
        <a:bodyPr/>
        <a:lstStyle/>
        <a:p>
          <a:r>
            <a:rPr lang="en-IE" dirty="0" smtClean="0"/>
            <a:t>Process Improvement</a:t>
          </a:r>
          <a:endParaRPr lang="en-IE" dirty="0"/>
        </a:p>
      </dgm:t>
    </dgm:pt>
    <dgm:pt modelId="{663D0AE3-040D-43B7-91E4-E2082DEA9604}" type="parTrans" cxnId="{97DD771C-72F0-418A-84E3-C2F028B94859}">
      <dgm:prSet/>
      <dgm:spPr/>
      <dgm:t>
        <a:bodyPr/>
        <a:lstStyle/>
        <a:p>
          <a:endParaRPr lang="en-IE"/>
        </a:p>
      </dgm:t>
    </dgm:pt>
    <dgm:pt modelId="{87A3B1CF-6C19-44A8-B53E-97A0FBD9FE77}" type="sibTrans" cxnId="{97DD771C-72F0-418A-84E3-C2F028B94859}">
      <dgm:prSet/>
      <dgm:spPr/>
      <dgm:t>
        <a:bodyPr/>
        <a:lstStyle/>
        <a:p>
          <a:endParaRPr lang="en-IE"/>
        </a:p>
      </dgm:t>
    </dgm:pt>
    <dgm:pt modelId="{80ADCA72-E0EA-415E-828F-331C743F7990}">
      <dgm:prSet>
        <dgm:style>
          <a:lnRef idx="2">
            <a:schemeClr val="accent1"/>
          </a:lnRef>
          <a:fillRef idx="1">
            <a:schemeClr val="lt1"/>
          </a:fillRef>
          <a:effectRef idx="0">
            <a:schemeClr val="accent1"/>
          </a:effectRef>
          <a:fontRef idx="minor">
            <a:schemeClr val="dk1"/>
          </a:fontRef>
        </dgm:style>
      </dgm:prSet>
      <dgm:spPr/>
      <dgm:t>
        <a:bodyPr/>
        <a:lstStyle/>
        <a:p>
          <a:r>
            <a:rPr lang="en-IE" dirty="0" smtClean="0"/>
            <a:t>Support for Government</a:t>
          </a:r>
          <a:endParaRPr lang="en-IE" dirty="0"/>
        </a:p>
      </dgm:t>
    </dgm:pt>
    <dgm:pt modelId="{43CCD33E-DA56-4D04-80F9-0D0B9C381EC8}" type="parTrans" cxnId="{900C0120-B694-4F2A-BFD2-33C84E44F5DC}">
      <dgm:prSet/>
      <dgm:spPr/>
      <dgm:t>
        <a:bodyPr/>
        <a:lstStyle/>
        <a:p>
          <a:endParaRPr lang="en-IE"/>
        </a:p>
      </dgm:t>
    </dgm:pt>
    <dgm:pt modelId="{282B097F-FA5F-44C5-91B4-159FB0F737F5}" type="sibTrans" cxnId="{900C0120-B694-4F2A-BFD2-33C84E44F5DC}">
      <dgm:prSet/>
      <dgm:spPr/>
      <dgm:t>
        <a:bodyPr/>
        <a:lstStyle/>
        <a:p>
          <a:endParaRPr lang="en-IE"/>
        </a:p>
      </dgm:t>
    </dgm:pt>
    <dgm:pt modelId="{852D433C-66D2-4EE5-A175-8422BCA06498}" type="pres">
      <dgm:prSet presAssocID="{64426BE7-DCFC-47C6-AE11-BEDE8C22834B}" presName="Name0" presStyleCnt="0">
        <dgm:presLayoutVars>
          <dgm:chMax val="1"/>
          <dgm:dir/>
          <dgm:animLvl val="ctr"/>
          <dgm:resizeHandles val="exact"/>
        </dgm:presLayoutVars>
      </dgm:prSet>
      <dgm:spPr/>
      <dgm:t>
        <a:bodyPr/>
        <a:lstStyle/>
        <a:p>
          <a:endParaRPr lang="en-IE"/>
        </a:p>
      </dgm:t>
    </dgm:pt>
    <dgm:pt modelId="{6884B2F5-B1C1-4384-8DDE-B4DE5C73C717}" type="pres">
      <dgm:prSet presAssocID="{2B634F12-2174-477C-9DE4-7C4AEA747222}" presName="centerShape" presStyleLbl="node0" presStyleIdx="0" presStyleCnt="1"/>
      <dgm:spPr/>
      <dgm:t>
        <a:bodyPr/>
        <a:lstStyle/>
        <a:p>
          <a:endParaRPr lang="en-IE"/>
        </a:p>
      </dgm:t>
    </dgm:pt>
    <dgm:pt modelId="{A6A1B1FA-2F06-4048-B433-D3551F1B5996}" type="pres">
      <dgm:prSet presAssocID="{873879D9-C89F-4D30-89AE-077BA60E8049}" presName="node" presStyleLbl="node1" presStyleIdx="0" presStyleCnt="8">
        <dgm:presLayoutVars>
          <dgm:bulletEnabled val="1"/>
        </dgm:presLayoutVars>
      </dgm:prSet>
      <dgm:spPr/>
      <dgm:t>
        <a:bodyPr/>
        <a:lstStyle/>
        <a:p>
          <a:endParaRPr lang="en-IE"/>
        </a:p>
      </dgm:t>
    </dgm:pt>
    <dgm:pt modelId="{1FB6293E-5DE1-4626-BBE4-C6C52F27FFD7}" type="pres">
      <dgm:prSet presAssocID="{873879D9-C89F-4D30-89AE-077BA60E8049}" presName="dummy" presStyleCnt="0"/>
      <dgm:spPr/>
    </dgm:pt>
    <dgm:pt modelId="{852621AD-CD89-49A9-9A78-CB47892CB924}" type="pres">
      <dgm:prSet presAssocID="{8F0FFBF8-BEEC-4A38-A1CA-24D6D4E080F8}" presName="sibTrans" presStyleLbl="sibTrans2D1" presStyleIdx="0" presStyleCnt="8"/>
      <dgm:spPr/>
      <dgm:t>
        <a:bodyPr/>
        <a:lstStyle/>
        <a:p>
          <a:endParaRPr lang="en-IE"/>
        </a:p>
      </dgm:t>
    </dgm:pt>
    <dgm:pt modelId="{9DA68CF5-7795-467C-B358-3352DA10CC77}" type="pres">
      <dgm:prSet presAssocID="{6744ABE4-6572-4ACB-94DD-9633CDF7E4A3}" presName="node" presStyleLbl="node1" presStyleIdx="1" presStyleCnt="8">
        <dgm:presLayoutVars>
          <dgm:bulletEnabled val="1"/>
        </dgm:presLayoutVars>
      </dgm:prSet>
      <dgm:spPr/>
      <dgm:t>
        <a:bodyPr/>
        <a:lstStyle/>
        <a:p>
          <a:endParaRPr lang="en-IE"/>
        </a:p>
      </dgm:t>
    </dgm:pt>
    <dgm:pt modelId="{C0605DED-4BE4-454D-8360-9D70B274D888}" type="pres">
      <dgm:prSet presAssocID="{6744ABE4-6572-4ACB-94DD-9633CDF7E4A3}" presName="dummy" presStyleCnt="0"/>
      <dgm:spPr/>
    </dgm:pt>
    <dgm:pt modelId="{CF24F819-50CA-465F-BCC1-D1FE9908860F}" type="pres">
      <dgm:prSet presAssocID="{6C65FABA-2809-466F-9707-97D899CB99FC}" presName="sibTrans" presStyleLbl="sibTrans2D1" presStyleIdx="1" presStyleCnt="8"/>
      <dgm:spPr/>
      <dgm:t>
        <a:bodyPr/>
        <a:lstStyle/>
        <a:p>
          <a:endParaRPr lang="en-IE"/>
        </a:p>
      </dgm:t>
    </dgm:pt>
    <dgm:pt modelId="{823916D5-3293-4F6F-B9AA-6D923F47830E}" type="pres">
      <dgm:prSet presAssocID="{7249930C-FA01-4074-9F74-DA108DBDAACE}" presName="node" presStyleLbl="node1" presStyleIdx="2" presStyleCnt="8">
        <dgm:presLayoutVars>
          <dgm:bulletEnabled val="1"/>
        </dgm:presLayoutVars>
      </dgm:prSet>
      <dgm:spPr/>
      <dgm:t>
        <a:bodyPr/>
        <a:lstStyle/>
        <a:p>
          <a:endParaRPr lang="en-IE"/>
        </a:p>
      </dgm:t>
    </dgm:pt>
    <dgm:pt modelId="{216715D7-3C9B-435B-A459-B2542A77514B}" type="pres">
      <dgm:prSet presAssocID="{7249930C-FA01-4074-9F74-DA108DBDAACE}" presName="dummy" presStyleCnt="0"/>
      <dgm:spPr/>
    </dgm:pt>
    <dgm:pt modelId="{DBA779B6-3553-4B2A-BC58-E09935B1601D}" type="pres">
      <dgm:prSet presAssocID="{ADF28AF4-99BB-4B3C-881C-BAADE3B89898}" presName="sibTrans" presStyleLbl="sibTrans2D1" presStyleIdx="2" presStyleCnt="8"/>
      <dgm:spPr/>
      <dgm:t>
        <a:bodyPr/>
        <a:lstStyle/>
        <a:p>
          <a:endParaRPr lang="en-IE"/>
        </a:p>
      </dgm:t>
    </dgm:pt>
    <dgm:pt modelId="{A9BFBE73-204B-4FE1-B605-0D60ADE288FF}" type="pres">
      <dgm:prSet presAssocID="{80ADCA72-E0EA-415E-828F-331C743F7990}" presName="node" presStyleLbl="node1" presStyleIdx="3" presStyleCnt="8">
        <dgm:presLayoutVars>
          <dgm:bulletEnabled val="1"/>
        </dgm:presLayoutVars>
      </dgm:prSet>
      <dgm:spPr/>
      <dgm:t>
        <a:bodyPr/>
        <a:lstStyle/>
        <a:p>
          <a:endParaRPr lang="en-IE"/>
        </a:p>
      </dgm:t>
    </dgm:pt>
    <dgm:pt modelId="{92DBCBA0-DAF5-4478-8DD4-8A4D23C93BC1}" type="pres">
      <dgm:prSet presAssocID="{80ADCA72-E0EA-415E-828F-331C743F7990}" presName="dummy" presStyleCnt="0"/>
      <dgm:spPr/>
    </dgm:pt>
    <dgm:pt modelId="{085A5E96-4EB4-42C7-BB19-1E3F28A9FCEE}" type="pres">
      <dgm:prSet presAssocID="{282B097F-FA5F-44C5-91B4-159FB0F737F5}" presName="sibTrans" presStyleLbl="sibTrans2D1" presStyleIdx="3" presStyleCnt="8"/>
      <dgm:spPr/>
      <dgm:t>
        <a:bodyPr/>
        <a:lstStyle/>
        <a:p>
          <a:endParaRPr lang="en-IE"/>
        </a:p>
      </dgm:t>
    </dgm:pt>
    <dgm:pt modelId="{B63CC0FB-4666-4BEC-B8D5-C3A087081B2B}" type="pres">
      <dgm:prSet presAssocID="{55810738-DDDC-4E79-B9B5-A93A176AC2D2}" presName="node" presStyleLbl="node1" presStyleIdx="4" presStyleCnt="8">
        <dgm:presLayoutVars>
          <dgm:bulletEnabled val="1"/>
        </dgm:presLayoutVars>
      </dgm:prSet>
      <dgm:spPr/>
      <dgm:t>
        <a:bodyPr/>
        <a:lstStyle/>
        <a:p>
          <a:endParaRPr lang="en-IE"/>
        </a:p>
      </dgm:t>
    </dgm:pt>
    <dgm:pt modelId="{6616CE6F-1707-4C57-82E7-3159D45B8997}" type="pres">
      <dgm:prSet presAssocID="{55810738-DDDC-4E79-B9B5-A93A176AC2D2}" presName="dummy" presStyleCnt="0"/>
      <dgm:spPr/>
    </dgm:pt>
    <dgm:pt modelId="{75FBC157-0359-43BC-A6F0-43A1E130D595}" type="pres">
      <dgm:prSet presAssocID="{48F9F338-B07F-49A8-98BF-4A513428EF87}" presName="sibTrans" presStyleLbl="sibTrans2D1" presStyleIdx="4" presStyleCnt="8"/>
      <dgm:spPr/>
      <dgm:t>
        <a:bodyPr/>
        <a:lstStyle/>
        <a:p>
          <a:endParaRPr lang="en-IE"/>
        </a:p>
      </dgm:t>
    </dgm:pt>
    <dgm:pt modelId="{746494E4-D241-4FDF-8811-5B3251978474}" type="pres">
      <dgm:prSet presAssocID="{0A10CE65-9559-47CD-AF1B-AED0F6AD00D4}" presName="node" presStyleLbl="node1" presStyleIdx="5" presStyleCnt="8">
        <dgm:presLayoutVars>
          <dgm:bulletEnabled val="1"/>
        </dgm:presLayoutVars>
      </dgm:prSet>
      <dgm:spPr/>
      <dgm:t>
        <a:bodyPr/>
        <a:lstStyle/>
        <a:p>
          <a:endParaRPr lang="en-IE"/>
        </a:p>
      </dgm:t>
    </dgm:pt>
    <dgm:pt modelId="{044FF57F-C83A-4EB1-9CD7-9D5D66CE8F3A}" type="pres">
      <dgm:prSet presAssocID="{0A10CE65-9559-47CD-AF1B-AED0F6AD00D4}" presName="dummy" presStyleCnt="0"/>
      <dgm:spPr/>
    </dgm:pt>
    <dgm:pt modelId="{014F8BD8-DCD3-4B96-A3C9-81D87A8C4160}" type="pres">
      <dgm:prSet presAssocID="{CF1450DB-F585-49F6-8860-CB380D4915F1}" presName="sibTrans" presStyleLbl="sibTrans2D1" presStyleIdx="5" presStyleCnt="8"/>
      <dgm:spPr/>
      <dgm:t>
        <a:bodyPr/>
        <a:lstStyle/>
        <a:p>
          <a:endParaRPr lang="en-IE"/>
        </a:p>
      </dgm:t>
    </dgm:pt>
    <dgm:pt modelId="{A221C5EF-D469-4800-90C7-0B0F5009FD57}" type="pres">
      <dgm:prSet presAssocID="{B538D441-6F73-47FF-BD9E-17F753A3EDE7}" presName="node" presStyleLbl="node1" presStyleIdx="6" presStyleCnt="8">
        <dgm:presLayoutVars>
          <dgm:bulletEnabled val="1"/>
        </dgm:presLayoutVars>
      </dgm:prSet>
      <dgm:spPr/>
      <dgm:t>
        <a:bodyPr/>
        <a:lstStyle/>
        <a:p>
          <a:endParaRPr lang="en-IE"/>
        </a:p>
      </dgm:t>
    </dgm:pt>
    <dgm:pt modelId="{209FA445-E9C8-4575-BFD8-A24CFFC9A787}" type="pres">
      <dgm:prSet presAssocID="{B538D441-6F73-47FF-BD9E-17F753A3EDE7}" presName="dummy" presStyleCnt="0"/>
      <dgm:spPr/>
    </dgm:pt>
    <dgm:pt modelId="{B6389C29-B315-4145-A01A-B1A98452BC5E}" type="pres">
      <dgm:prSet presAssocID="{DC5B66EA-EBBA-4B0F-A37E-6981E8DF9A1D}" presName="sibTrans" presStyleLbl="sibTrans2D1" presStyleIdx="6" presStyleCnt="8"/>
      <dgm:spPr/>
      <dgm:t>
        <a:bodyPr/>
        <a:lstStyle/>
        <a:p>
          <a:endParaRPr lang="en-IE"/>
        </a:p>
      </dgm:t>
    </dgm:pt>
    <dgm:pt modelId="{403C0F22-9692-48A0-AE04-C4BE1468B5C0}" type="pres">
      <dgm:prSet presAssocID="{B072EC2C-7B82-470D-AAD8-D5A7B6E7A25B}" presName="node" presStyleLbl="node1" presStyleIdx="7" presStyleCnt="8">
        <dgm:presLayoutVars>
          <dgm:bulletEnabled val="1"/>
        </dgm:presLayoutVars>
      </dgm:prSet>
      <dgm:spPr/>
      <dgm:t>
        <a:bodyPr/>
        <a:lstStyle/>
        <a:p>
          <a:endParaRPr lang="en-IE"/>
        </a:p>
      </dgm:t>
    </dgm:pt>
    <dgm:pt modelId="{3011A1FD-1547-465D-816A-4EE18B04312D}" type="pres">
      <dgm:prSet presAssocID="{B072EC2C-7B82-470D-AAD8-D5A7B6E7A25B}" presName="dummy" presStyleCnt="0"/>
      <dgm:spPr/>
    </dgm:pt>
    <dgm:pt modelId="{88CA10DC-3460-4D14-830A-A32FA21278C0}" type="pres">
      <dgm:prSet presAssocID="{87A3B1CF-6C19-44A8-B53E-97A0FBD9FE77}" presName="sibTrans" presStyleLbl="sibTrans2D1" presStyleIdx="7" presStyleCnt="8"/>
      <dgm:spPr/>
      <dgm:t>
        <a:bodyPr/>
        <a:lstStyle/>
        <a:p>
          <a:endParaRPr lang="en-IE"/>
        </a:p>
      </dgm:t>
    </dgm:pt>
  </dgm:ptLst>
  <dgm:cxnLst>
    <dgm:cxn modelId="{E6081BF4-41B2-4332-BA69-F0C227D1FAE1}" srcId="{2B634F12-2174-477C-9DE4-7C4AEA747222}" destId="{B538D441-6F73-47FF-BD9E-17F753A3EDE7}" srcOrd="6" destOrd="0" parTransId="{9EF95E44-6615-49F2-8AC7-0F82879F089D}" sibTransId="{DC5B66EA-EBBA-4B0F-A37E-6981E8DF9A1D}"/>
    <dgm:cxn modelId="{C4FC5302-3BC6-4683-B1F5-C8BCA4BCFB45}" type="presOf" srcId="{48F9F338-B07F-49A8-98BF-4A513428EF87}" destId="{75FBC157-0359-43BC-A6F0-43A1E130D595}" srcOrd="0" destOrd="0" presId="urn:microsoft.com/office/officeart/2005/8/layout/radial6"/>
    <dgm:cxn modelId="{3D3CF018-4077-445E-978C-3885E232268A}" type="presOf" srcId="{87A3B1CF-6C19-44A8-B53E-97A0FBD9FE77}" destId="{88CA10DC-3460-4D14-830A-A32FA21278C0}" srcOrd="0" destOrd="0" presId="urn:microsoft.com/office/officeart/2005/8/layout/radial6"/>
    <dgm:cxn modelId="{85EAA99E-8FB1-4FE9-B454-090BAB3B08B4}" type="presOf" srcId="{55810738-DDDC-4E79-B9B5-A93A176AC2D2}" destId="{B63CC0FB-4666-4BEC-B8D5-C3A087081B2B}" srcOrd="0" destOrd="0" presId="urn:microsoft.com/office/officeart/2005/8/layout/radial6"/>
    <dgm:cxn modelId="{199F1B2C-6409-45E4-A936-8F90B84FC1D5}" srcId="{2B634F12-2174-477C-9DE4-7C4AEA747222}" destId="{873879D9-C89F-4D30-89AE-077BA60E8049}" srcOrd="0" destOrd="0" parTransId="{CE5E29E0-E353-48EE-882A-4B37435D246C}" sibTransId="{8F0FFBF8-BEEC-4A38-A1CA-24D6D4E080F8}"/>
    <dgm:cxn modelId="{97DD771C-72F0-418A-84E3-C2F028B94859}" srcId="{2B634F12-2174-477C-9DE4-7C4AEA747222}" destId="{B072EC2C-7B82-470D-AAD8-D5A7B6E7A25B}" srcOrd="7" destOrd="0" parTransId="{663D0AE3-040D-43B7-91E4-E2082DEA9604}" sibTransId="{87A3B1CF-6C19-44A8-B53E-97A0FBD9FE77}"/>
    <dgm:cxn modelId="{900C0120-B694-4F2A-BFD2-33C84E44F5DC}" srcId="{2B634F12-2174-477C-9DE4-7C4AEA747222}" destId="{80ADCA72-E0EA-415E-828F-331C743F7990}" srcOrd="3" destOrd="0" parTransId="{43CCD33E-DA56-4D04-80F9-0D0B9C381EC8}" sibTransId="{282B097F-FA5F-44C5-91B4-159FB0F737F5}"/>
    <dgm:cxn modelId="{42C5CE9C-67F1-4587-9AFB-7A662A563F28}" type="presOf" srcId="{B072EC2C-7B82-470D-AAD8-D5A7B6E7A25B}" destId="{403C0F22-9692-48A0-AE04-C4BE1468B5C0}" srcOrd="0" destOrd="0" presId="urn:microsoft.com/office/officeart/2005/8/layout/radial6"/>
    <dgm:cxn modelId="{738BE5C3-391B-47A3-8811-185BCA7AB907}" type="presOf" srcId="{8F0FFBF8-BEEC-4A38-A1CA-24D6D4E080F8}" destId="{852621AD-CD89-49A9-9A78-CB47892CB924}" srcOrd="0" destOrd="0" presId="urn:microsoft.com/office/officeart/2005/8/layout/radial6"/>
    <dgm:cxn modelId="{13FE6D4C-3B54-4E52-AEDE-DAD1D127DC94}" type="presOf" srcId="{ADF28AF4-99BB-4B3C-881C-BAADE3B89898}" destId="{DBA779B6-3553-4B2A-BC58-E09935B1601D}" srcOrd="0" destOrd="0" presId="urn:microsoft.com/office/officeart/2005/8/layout/radial6"/>
    <dgm:cxn modelId="{EBDE6CBA-D86D-4980-A2B9-B45796B5BC35}" type="presOf" srcId="{6C65FABA-2809-466F-9707-97D899CB99FC}" destId="{CF24F819-50CA-465F-BCC1-D1FE9908860F}" srcOrd="0" destOrd="0" presId="urn:microsoft.com/office/officeart/2005/8/layout/radial6"/>
    <dgm:cxn modelId="{B9922418-AC0D-4194-BDFC-BA0CFC27DFC2}" srcId="{64426BE7-DCFC-47C6-AE11-BEDE8C22834B}" destId="{2B634F12-2174-477C-9DE4-7C4AEA747222}" srcOrd="0" destOrd="0" parTransId="{CDC9DA43-0415-4B33-BFCF-8CC486E9A8E6}" sibTransId="{1DD78324-0670-4A84-9360-F6B1B1A0CD11}"/>
    <dgm:cxn modelId="{9FA23B00-6B4F-4718-BD64-BA7C7E5963FB}" type="presOf" srcId="{B538D441-6F73-47FF-BD9E-17F753A3EDE7}" destId="{A221C5EF-D469-4800-90C7-0B0F5009FD57}" srcOrd="0" destOrd="0" presId="urn:microsoft.com/office/officeart/2005/8/layout/radial6"/>
    <dgm:cxn modelId="{254E47D1-D500-4DED-9A15-3D006E255C88}" type="presOf" srcId="{282B097F-FA5F-44C5-91B4-159FB0F737F5}" destId="{085A5E96-4EB4-42C7-BB19-1E3F28A9FCEE}" srcOrd="0" destOrd="0" presId="urn:microsoft.com/office/officeart/2005/8/layout/radial6"/>
    <dgm:cxn modelId="{769E499D-9259-4A72-A39A-7D94FED12585}" type="presOf" srcId="{7249930C-FA01-4074-9F74-DA108DBDAACE}" destId="{823916D5-3293-4F6F-B9AA-6D923F47830E}" srcOrd="0" destOrd="0" presId="urn:microsoft.com/office/officeart/2005/8/layout/radial6"/>
    <dgm:cxn modelId="{03C94800-8532-45E7-B7DB-70C51389AC9A}" srcId="{2B634F12-2174-477C-9DE4-7C4AEA747222}" destId="{7249930C-FA01-4074-9F74-DA108DBDAACE}" srcOrd="2" destOrd="0" parTransId="{FC7D955C-045D-47A7-88FA-FE5592D69441}" sibTransId="{ADF28AF4-99BB-4B3C-881C-BAADE3B89898}"/>
    <dgm:cxn modelId="{5E22A9D6-1E70-4BD9-AC93-F4F86C2ECB35}" type="presOf" srcId="{DC5B66EA-EBBA-4B0F-A37E-6981E8DF9A1D}" destId="{B6389C29-B315-4145-A01A-B1A98452BC5E}" srcOrd="0" destOrd="0" presId="urn:microsoft.com/office/officeart/2005/8/layout/radial6"/>
    <dgm:cxn modelId="{E59482FB-6BEE-4626-AC7E-CD52D3A092FE}" type="presOf" srcId="{2B634F12-2174-477C-9DE4-7C4AEA747222}" destId="{6884B2F5-B1C1-4384-8DDE-B4DE5C73C717}" srcOrd="0" destOrd="0" presId="urn:microsoft.com/office/officeart/2005/8/layout/radial6"/>
    <dgm:cxn modelId="{0C0F4F5F-74FD-494C-B295-C765088BD23C}" type="presOf" srcId="{CF1450DB-F585-49F6-8860-CB380D4915F1}" destId="{014F8BD8-DCD3-4B96-A3C9-81D87A8C4160}" srcOrd="0" destOrd="0" presId="urn:microsoft.com/office/officeart/2005/8/layout/radial6"/>
    <dgm:cxn modelId="{3598D6AA-4468-43AE-8371-BC4E99AF2BC4}" type="presOf" srcId="{64426BE7-DCFC-47C6-AE11-BEDE8C22834B}" destId="{852D433C-66D2-4EE5-A175-8422BCA06498}" srcOrd="0" destOrd="0" presId="urn:microsoft.com/office/officeart/2005/8/layout/radial6"/>
    <dgm:cxn modelId="{1B20C42F-F106-4D65-9B39-FC4FCA955261}" type="presOf" srcId="{80ADCA72-E0EA-415E-828F-331C743F7990}" destId="{A9BFBE73-204B-4FE1-B605-0D60ADE288FF}" srcOrd="0" destOrd="0" presId="urn:microsoft.com/office/officeart/2005/8/layout/radial6"/>
    <dgm:cxn modelId="{3F08D737-05C6-48F0-9534-F9F9AFBCE449}" type="presOf" srcId="{873879D9-C89F-4D30-89AE-077BA60E8049}" destId="{A6A1B1FA-2F06-4048-B433-D3551F1B5996}" srcOrd="0" destOrd="0" presId="urn:microsoft.com/office/officeart/2005/8/layout/radial6"/>
    <dgm:cxn modelId="{14399392-AEAE-471E-A2FC-46FE3D7C0D2F}" srcId="{2B634F12-2174-477C-9DE4-7C4AEA747222}" destId="{6744ABE4-6572-4ACB-94DD-9633CDF7E4A3}" srcOrd="1" destOrd="0" parTransId="{F5A7B8EA-F73D-43EF-A101-D0A0D0C513C8}" sibTransId="{6C65FABA-2809-466F-9707-97D899CB99FC}"/>
    <dgm:cxn modelId="{0D567464-FF2D-42D3-9D3B-DFEAEACBCB32}" srcId="{2B634F12-2174-477C-9DE4-7C4AEA747222}" destId="{0A10CE65-9559-47CD-AF1B-AED0F6AD00D4}" srcOrd="5" destOrd="0" parTransId="{72099EE7-740F-4F36-840D-1C30AC26EB47}" sibTransId="{CF1450DB-F585-49F6-8860-CB380D4915F1}"/>
    <dgm:cxn modelId="{3688D1F7-D5BA-44F4-B774-8D417D58D49C}" srcId="{2B634F12-2174-477C-9DE4-7C4AEA747222}" destId="{55810738-DDDC-4E79-B9B5-A93A176AC2D2}" srcOrd="4" destOrd="0" parTransId="{5FC6BA0F-8D0C-4FDB-A625-BFC9F7E54951}" sibTransId="{48F9F338-B07F-49A8-98BF-4A513428EF87}"/>
    <dgm:cxn modelId="{7B2F740F-C1E9-42A2-B96E-7B43E51BA060}" type="presOf" srcId="{0A10CE65-9559-47CD-AF1B-AED0F6AD00D4}" destId="{746494E4-D241-4FDF-8811-5B3251978474}" srcOrd="0" destOrd="0" presId="urn:microsoft.com/office/officeart/2005/8/layout/radial6"/>
    <dgm:cxn modelId="{467EE153-8C1A-47B9-9307-3ED67BA82120}" type="presOf" srcId="{6744ABE4-6572-4ACB-94DD-9633CDF7E4A3}" destId="{9DA68CF5-7795-467C-B358-3352DA10CC77}" srcOrd="0" destOrd="0" presId="urn:microsoft.com/office/officeart/2005/8/layout/radial6"/>
    <dgm:cxn modelId="{04E52902-E4D2-428E-A835-B5B07C5AF1E3}" type="presParOf" srcId="{852D433C-66D2-4EE5-A175-8422BCA06498}" destId="{6884B2F5-B1C1-4384-8DDE-B4DE5C73C717}" srcOrd="0" destOrd="0" presId="urn:microsoft.com/office/officeart/2005/8/layout/radial6"/>
    <dgm:cxn modelId="{DAD3AA19-FDF5-4837-AA0F-BE799EAEB5DE}" type="presParOf" srcId="{852D433C-66D2-4EE5-A175-8422BCA06498}" destId="{A6A1B1FA-2F06-4048-B433-D3551F1B5996}" srcOrd="1" destOrd="0" presId="urn:microsoft.com/office/officeart/2005/8/layout/radial6"/>
    <dgm:cxn modelId="{E59C677F-C573-4D44-A93D-CF3DD6904137}" type="presParOf" srcId="{852D433C-66D2-4EE5-A175-8422BCA06498}" destId="{1FB6293E-5DE1-4626-BBE4-C6C52F27FFD7}" srcOrd="2" destOrd="0" presId="urn:microsoft.com/office/officeart/2005/8/layout/radial6"/>
    <dgm:cxn modelId="{F2BE9D49-0EF0-4416-BED1-29715777F25E}" type="presParOf" srcId="{852D433C-66D2-4EE5-A175-8422BCA06498}" destId="{852621AD-CD89-49A9-9A78-CB47892CB924}" srcOrd="3" destOrd="0" presId="urn:microsoft.com/office/officeart/2005/8/layout/radial6"/>
    <dgm:cxn modelId="{A3A2C40E-E00F-4BEE-841F-D6F23BFFC85F}" type="presParOf" srcId="{852D433C-66D2-4EE5-A175-8422BCA06498}" destId="{9DA68CF5-7795-467C-B358-3352DA10CC77}" srcOrd="4" destOrd="0" presId="urn:microsoft.com/office/officeart/2005/8/layout/radial6"/>
    <dgm:cxn modelId="{FF2A73BD-C572-497B-9AA0-7841ED3A3EB3}" type="presParOf" srcId="{852D433C-66D2-4EE5-A175-8422BCA06498}" destId="{C0605DED-4BE4-454D-8360-9D70B274D888}" srcOrd="5" destOrd="0" presId="urn:microsoft.com/office/officeart/2005/8/layout/radial6"/>
    <dgm:cxn modelId="{77A27EA4-33FA-4C02-957E-5C34CC7E1613}" type="presParOf" srcId="{852D433C-66D2-4EE5-A175-8422BCA06498}" destId="{CF24F819-50CA-465F-BCC1-D1FE9908860F}" srcOrd="6" destOrd="0" presId="urn:microsoft.com/office/officeart/2005/8/layout/radial6"/>
    <dgm:cxn modelId="{8A428D91-367F-4FC0-84B6-79FA55779BB6}" type="presParOf" srcId="{852D433C-66D2-4EE5-A175-8422BCA06498}" destId="{823916D5-3293-4F6F-B9AA-6D923F47830E}" srcOrd="7" destOrd="0" presId="urn:microsoft.com/office/officeart/2005/8/layout/radial6"/>
    <dgm:cxn modelId="{67D90BB9-4BF0-4C82-84B1-D77CEFA328AC}" type="presParOf" srcId="{852D433C-66D2-4EE5-A175-8422BCA06498}" destId="{216715D7-3C9B-435B-A459-B2542A77514B}" srcOrd="8" destOrd="0" presId="urn:microsoft.com/office/officeart/2005/8/layout/radial6"/>
    <dgm:cxn modelId="{63C2CDBF-8E5D-4013-A13D-3C34EDC67261}" type="presParOf" srcId="{852D433C-66D2-4EE5-A175-8422BCA06498}" destId="{DBA779B6-3553-4B2A-BC58-E09935B1601D}" srcOrd="9" destOrd="0" presId="urn:microsoft.com/office/officeart/2005/8/layout/radial6"/>
    <dgm:cxn modelId="{F373B286-38A6-4978-B3C2-48FAB8DE2FA7}" type="presParOf" srcId="{852D433C-66D2-4EE5-A175-8422BCA06498}" destId="{A9BFBE73-204B-4FE1-B605-0D60ADE288FF}" srcOrd="10" destOrd="0" presId="urn:microsoft.com/office/officeart/2005/8/layout/radial6"/>
    <dgm:cxn modelId="{D7FA746B-532D-456A-BF97-60045F6F8AB7}" type="presParOf" srcId="{852D433C-66D2-4EE5-A175-8422BCA06498}" destId="{92DBCBA0-DAF5-4478-8DD4-8A4D23C93BC1}" srcOrd="11" destOrd="0" presId="urn:microsoft.com/office/officeart/2005/8/layout/radial6"/>
    <dgm:cxn modelId="{07A9397C-5B94-429E-BF92-02F2387F04E3}" type="presParOf" srcId="{852D433C-66D2-4EE5-A175-8422BCA06498}" destId="{085A5E96-4EB4-42C7-BB19-1E3F28A9FCEE}" srcOrd="12" destOrd="0" presId="urn:microsoft.com/office/officeart/2005/8/layout/radial6"/>
    <dgm:cxn modelId="{7CEB8B07-2249-46B8-8D10-8A89BED4987C}" type="presParOf" srcId="{852D433C-66D2-4EE5-A175-8422BCA06498}" destId="{B63CC0FB-4666-4BEC-B8D5-C3A087081B2B}" srcOrd="13" destOrd="0" presId="urn:microsoft.com/office/officeart/2005/8/layout/radial6"/>
    <dgm:cxn modelId="{64245C58-583E-42D0-B3C1-66558E36A0AA}" type="presParOf" srcId="{852D433C-66D2-4EE5-A175-8422BCA06498}" destId="{6616CE6F-1707-4C57-82E7-3159D45B8997}" srcOrd="14" destOrd="0" presId="urn:microsoft.com/office/officeart/2005/8/layout/radial6"/>
    <dgm:cxn modelId="{04585431-B1C9-417F-BF41-D3A110E3DB1A}" type="presParOf" srcId="{852D433C-66D2-4EE5-A175-8422BCA06498}" destId="{75FBC157-0359-43BC-A6F0-43A1E130D595}" srcOrd="15" destOrd="0" presId="urn:microsoft.com/office/officeart/2005/8/layout/radial6"/>
    <dgm:cxn modelId="{99C01C94-725E-4D25-BF5B-CC0CC8EC055D}" type="presParOf" srcId="{852D433C-66D2-4EE5-A175-8422BCA06498}" destId="{746494E4-D241-4FDF-8811-5B3251978474}" srcOrd="16" destOrd="0" presId="urn:microsoft.com/office/officeart/2005/8/layout/radial6"/>
    <dgm:cxn modelId="{7E1B0AFD-9ED9-4717-9E3B-1166D63B942F}" type="presParOf" srcId="{852D433C-66D2-4EE5-A175-8422BCA06498}" destId="{044FF57F-C83A-4EB1-9CD7-9D5D66CE8F3A}" srcOrd="17" destOrd="0" presId="urn:microsoft.com/office/officeart/2005/8/layout/radial6"/>
    <dgm:cxn modelId="{4CBF38D3-E307-4146-A7B9-71BA255F66EF}" type="presParOf" srcId="{852D433C-66D2-4EE5-A175-8422BCA06498}" destId="{014F8BD8-DCD3-4B96-A3C9-81D87A8C4160}" srcOrd="18" destOrd="0" presId="urn:microsoft.com/office/officeart/2005/8/layout/radial6"/>
    <dgm:cxn modelId="{7D8C5D15-7C5C-43F9-9524-EE53975A4A98}" type="presParOf" srcId="{852D433C-66D2-4EE5-A175-8422BCA06498}" destId="{A221C5EF-D469-4800-90C7-0B0F5009FD57}" srcOrd="19" destOrd="0" presId="urn:microsoft.com/office/officeart/2005/8/layout/radial6"/>
    <dgm:cxn modelId="{9EBF9CA5-00C6-4112-979E-94724C218A78}" type="presParOf" srcId="{852D433C-66D2-4EE5-A175-8422BCA06498}" destId="{209FA445-E9C8-4575-BFD8-A24CFFC9A787}" srcOrd="20" destOrd="0" presId="urn:microsoft.com/office/officeart/2005/8/layout/radial6"/>
    <dgm:cxn modelId="{5EEA8228-088A-439D-BE36-E470D1213CFD}" type="presParOf" srcId="{852D433C-66D2-4EE5-A175-8422BCA06498}" destId="{B6389C29-B315-4145-A01A-B1A98452BC5E}" srcOrd="21" destOrd="0" presId="urn:microsoft.com/office/officeart/2005/8/layout/radial6"/>
    <dgm:cxn modelId="{C38BFB0D-8CE3-4EFD-B91D-1A6BACE46421}" type="presParOf" srcId="{852D433C-66D2-4EE5-A175-8422BCA06498}" destId="{403C0F22-9692-48A0-AE04-C4BE1468B5C0}" srcOrd="22" destOrd="0" presId="urn:microsoft.com/office/officeart/2005/8/layout/radial6"/>
    <dgm:cxn modelId="{0F2103CB-6E3D-424B-8A51-2622D586387E}" type="presParOf" srcId="{852D433C-66D2-4EE5-A175-8422BCA06498}" destId="{3011A1FD-1547-465D-816A-4EE18B04312D}" srcOrd="23" destOrd="0" presId="urn:microsoft.com/office/officeart/2005/8/layout/radial6"/>
    <dgm:cxn modelId="{9920A2C7-BE66-4B9D-8D5F-233EE58FB1E5}" type="presParOf" srcId="{852D433C-66D2-4EE5-A175-8422BCA06498}" destId="{88CA10DC-3460-4D14-830A-A32FA21278C0}" srcOrd="24"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CA10DC-3460-4D14-830A-A32FA21278C0}">
      <dsp:nvSpPr>
        <dsp:cNvPr id="0" name=""/>
        <dsp:cNvSpPr/>
      </dsp:nvSpPr>
      <dsp:spPr>
        <a:xfrm>
          <a:off x="1328556" y="452256"/>
          <a:ext cx="4086587" cy="4086587"/>
        </a:xfrm>
        <a:prstGeom prst="blockArc">
          <a:avLst>
            <a:gd name="adj1" fmla="val 13500000"/>
            <a:gd name="adj2" fmla="val 16200000"/>
            <a:gd name="adj3" fmla="val 3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389C29-B315-4145-A01A-B1A98452BC5E}">
      <dsp:nvSpPr>
        <dsp:cNvPr id="0" name=""/>
        <dsp:cNvSpPr/>
      </dsp:nvSpPr>
      <dsp:spPr>
        <a:xfrm>
          <a:off x="1328556" y="452256"/>
          <a:ext cx="4086587" cy="4086587"/>
        </a:xfrm>
        <a:prstGeom prst="blockArc">
          <a:avLst>
            <a:gd name="adj1" fmla="val 10800000"/>
            <a:gd name="adj2" fmla="val 13500000"/>
            <a:gd name="adj3" fmla="val 3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14F8BD8-DCD3-4B96-A3C9-81D87A8C4160}">
      <dsp:nvSpPr>
        <dsp:cNvPr id="0" name=""/>
        <dsp:cNvSpPr/>
      </dsp:nvSpPr>
      <dsp:spPr>
        <a:xfrm>
          <a:off x="1328556" y="452256"/>
          <a:ext cx="4086587" cy="4086587"/>
        </a:xfrm>
        <a:prstGeom prst="blockArc">
          <a:avLst>
            <a:gd name="adj1" fmla="val 8100000"/>
            <a:gd name="adj2" fmla="val 10800000"/>
            <a:gd name="adj3" fmla="val 3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FBC157-0359-43BC-A6F0-43A1E130D595}">
      <dsp:nvSpPr>
        <dsp:cNvPr id="0" name=""/>
        <dsp:cNvSpPr/>
      </dsp:nvSpPr>
      <dsp:spPr>
        <a:xfrm>
          <a:off x="1328556" y="452256"/>
          <a:ext cx="4086587" cy="4086587"/>
        </a:xfrm>
        <a:prstGeom prst="blockArc">
          <a:avLst>
            <a:gd name="adj1" fmla="val 5400000"/>
            <a:gd name="adj2" fmla="val 8100000"/>
            <a:gd name="adj3" fmla="val 3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85A5E96-4EB4-42C7-BB19-1E3F28A9FCEE}">
      <dsp:nvSpPr>
        <dsp:cNvPr id="0" name=""/>
        <dsp:cNvSpPr/>
      </dsp:nvSpPr>
      <dsp:spPr>
        <a:xfrm>
          <a:off x="1328556" y="452256"/>
          <a:ext cx="4086587" cy="4086587"/>
        </a:xfrm>
        <a:prstGeom prst="blockArc">
          <a:avLst>
            <a:gd name="adj1" fmla="val 2700000"/>
            <a:gd name="adj2" fmla="val 5400000"/>
            <a:gd name="adj3" fmla="val 3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BA779B6-3553-4B2A-BC58-E09935B1601D}">
      <dsp:nvSpPr>
        <dsp:cNvPr id="0" name=""/>
        <dsp:cNvSpPr/>
      </dsp:nvSpPr>
      <dsp:spPr>
        <a:xfrm>
          <a:off x="1328556" y="452256"/>
          <a:ext cx="4086587" cy="4086587"/>
        </a:xfrm>
        <a:prstGeom prst="blockArc">
          <a:avLst>
            <a:gd name="adj1" fmla="val 0"/>
            <a:gd name="adj2" fmla="val 2700000"/>
            <a:gd name="adj3" fmla="val 3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24F819-50CA-465F-BCC1-D1FE9908860F}">
      <dsp:nvSpPr>
        <dsp:cNvPr id="0" name=""/>
        <dsp:cNvSpPr/>
      </dsp:nvSpPr>
      <dsp:spPr>
        <a:xfrm>
          <a:off x="1328556" y="452256"/>
          <a:ext cx="4086587" cy="4086587"/>
        </a:xfrm>
        <a:prstGeom prst="blockArc">
          <a:avLst>
            <a:gd name="adj1" fmla="val 18900000"/>
            <a:gd name="adj2" fmla="val 0"/>
            <a:gd name="adj3" fmla="val 3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52621AD-CD89-49A9-9A78-CB47892CB924}">
      <dsp:nvSpPr>
        <dsp:cNvPr id="0" name=""/>
        <dsp:cNvSpPr/>
      </dsp:nvSpPr>
      <dsp:spPr>
        <a:xfrm>
          <a:off x="1328556" y="452256"/>
          <a:ext cx="4086587" cy="4086587"/>
        </a:xfrm>
        <a:prstGeom prst="blockArc">
          <a:avLst>
            <a:gd name="adj1" fmla="val 16200000"/>
            <a:gd name="adj2" fmla="val 18900000"/>
            <a:gd name="adj3" fmla="val 3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884B2F5-B1C1-4384-8DDE-B4DE5C73C717}">
      <dsp:nvSpPr>
        <dsp:cNvPr id="0" name=""/>
        <dsp:cNvSpPr/>
      </dsp:nvSpPr>
      <dsp:spPr>
        <a:xfrm>
          <a:off x="2677064" y="1800764"/>
          <a:ext cx="1389570" cy="1389570"/>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IE" sz="1500" kern="1200" dirty="0" smtClean="0"/>
            <a:t>Higher Performing Department</a:t>
          </a:r>
          <a:endParaRPr lang="en-IE" sz="1500" kern="1200" dirty="0"/>
        </a:p>
      </dsp:txBody>
      <dsp:txXfrm>
        <a:off x="2880562" y="2004262"/>
        <a:ext cx="982574" cy="982574"/>
      </dsp:txXfrm>
    </dsp:sp>
    <dsp:sp modelId="{A6A1B1FA-2F06-4048-B433-D3551F1B5996}">
      <dsp:nvSpPr>
        <dsp:cNvPr id="0" name=""/>
        <dsp:cNvSpPr/>
      </dsp:nvSpPr>
      <dsp:spPr>
        <a:xfrm>
          <a:off x="2885500" y="923"/>
          <a:ext cx="972699" cy="972699"/>
        </a:xfrm>
        <a:prstGeom prst="ellipse">
          <a:avLst/>
        </a:prstGeom>
        <a:solidFill>
          <a:schemeClr val="lt1"/>
        </a:solidFill>
        <a:ln w="425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IE" sz="900" kern="1200" dirty="0" smtClean="0"/>
            <a:t>Improved Governance</a:t>
          </a:r>
          <a:endParaRPr lang="en-IE" sz="900" kern="1200" dirty="0"/>
        </a:p>
      </dsp:txBody>
      <dsp:txXfrm>
        <a:off x="3027948" y="143371"/>
        <a:ext cx="687803" cy="687803"/>
      </dsp:txXfrm>
    </dsp:sp>
    <dsp:sp modelId="{9DA68CF5-7795-467C-B358-3352DA10CC77}">
      <dsp:nvSpPr>
        <dsp:cNvPr id="0" name=""/>
        <dsp:cNvSpPr/>
      </dsp:nvSpPr>
      <dsp:spPr>
        <a:xfrm>
          <a:off x="4305566" y="589134"/>
          <a:ext cx="972699" cy="972699"/>
        </a:xfrm>
        <a:prstGeom prst="ellipse">
          <a:avLst/>
        </a:prstGeom>
        <a:solidFill>
          <a:schemeClr val="lt1"/>
        </a:solidFill>
        <a:ln w="425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IE" sz="900" kern="1200" dirty="0" smtClean="0"/>
            <a:t>More Outward Facing</a:t>
          </a:r>
          <a:endParaRPr lang="en-IE" sz="900" kern="1200" dirty="0"/>
        </a:p>
      </dsp:txBody>
      <dsp:txXfrm>
        <a:off x="4448014" y="731582"/>
        <a:ext cx="687803" cy="687803"/>
      </dsp:txXfrm>
    </dsp:sp>
    <dsp:sp modelId="{823916D5-3293-4F6F-B9AA-6D923F47830E}">
      <dsp:nvSpPr>
        <dsp:cNvPr id="0" name=""/>
        <dsp:cNvSpPr/>
      </dsp:nvSpPr>
      <dsp:spPr>
        <a:xfrm>
          <a:off x="4893776" y="2009200"/>
          <a:ext cx="972699" cy="972699"/>
        </a:xfrm>
        <a:prstGeom prst="ellipse">
          <a:avLst/>
        </a:prstGeom>
        <a:solidFill>
          <a:schemeClr val="lt1"/>
        </a:solidFill>
        <a:ln w="425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IE" sz="900" kern="1200" dirty="0" smtClean="0"/>
            <a:t>Robust Economic Analysis</a:t>
          </a:r>
          <a:endParaRPr lang="en-IE" sz="900" kern="1200" dirty="0"/>
        </a:p>
      </dsp:txBody>
      <dsp:txXfrm>
        <a:off x="5036224" y="2151648"/>
        <a:ext cx="687803" cy="687803"/>
      </dsp:txXfrm>
    </dsp:sp>
    <dsp:sp modelId="{A9BFBE73-204B-4FE1-B605-0D60ADE288FF}">
      <dsp:nvSpPr>
        <dsp:cNvPr id="0" name=""/>
        <dsp:cNvSpPr/>
      </dsp:nvSpPr>
      <dsp:spPr>
        <a:xfrm>
          <a:off x="4305566" y="3429266"/>
          <a:ext cx="972699" cy="972699"/>
        </a:xfrm>
        <a:prstGeom prst="ellipse">
          <a:avLst/>
        </a:prstGeom>
        <a:solidFill>
          <a:schemeClr val="lt1"/>
        </a:solidFill>
        <a:ln w="425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IE" sz="900" kern="1200" dirty="0" smtClean="0"/>
            <a:t>Support for Government</a:t>
          </a:r>
          <a:endParaRPr lang="en-IE" sz="900" kern="1200" dirty="0"/>
        </a:p>
      </dsp:txBody>
      <dsp:txXfrm>
        <a:off x="4448014" y="3571714"/>
        <a:ext cx="687803" cy="687803"/>
      </dsp:txXfrm>
    </dsp:sp>
    <dsp:sp modelId="{B63CC0FB-4666-4BEC-B8D5-C3A087081B2B}">
      <dsp:nvSpPr>
        <dsp:cNvPr id="0" name=""/>
        <dsp:cNvSpPr/>
      </dsp:nvSpPr>
      <dsp:spPr>
        <a:xfrm>
          <a:off x="2885500" y="4017476"/>
          <a:ext cx="972699" cy="972699"/>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IE" sz="900" kern="1200" dirty="0" smtClean="0"/>
            <a:t>Develop our People</a:t>
          </a:r>
          <a:endParaRPr lang="en-IE" sz="900" kern="1200" dirty="0"/>
        </a:p>
      </dsp:txBody>
      <dsp:txXfrm>
        <a:off x="3027948" y="4159924"/>
        <a:ext cx="687803" cy="687803"/>
      </dsp:txXfrm>
    </dsp:sp>
    <dsp:sp modelId="{746494E4-D241-4FDF-8811-5B3251978474}">
      <dsp:nvSpPr>
        <dsp:cNvPr id="0" name=""/>
        <dsp:cNvSpPr/>
      </dsp:nvSpPr>
      <dsp:spPr>
        <a:xfrm>
          <a:off x="1465434" y="3429266"/>
          <a:ext cx="972699" cy="972699"/>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IE" sz="900" kern="1200" dirty="0" smtClean="0"/>
            <a:t>Enhanced IT Capability</a:t>
          </a:r>
          <a:endParaRPr lang="en-IE" sz="900" kern="1200" dirty="0"/>
        </a:p>
      </dsp:txBody>
      <dsp:txXfrm>
        <a:off x="1607882" y="3571714"/>
        <a:ext cx="687803" cy="687803"/>
      </dsp:txXfrm>
    </dsp:sp>
    <dsp:sp modelId="{A221C5EF-D469-4800-90C7-0B0F5009FD57}">
      <dsp:nvSpPr>
        <dsp:cNvPr id="0" name=""/>
        <dsp:cNvSpPr/>
      </dsp:nvSpPr>
      <dsp:spPr>
        <a:xfrm>
          <a:off x="877223" y="2009200"/>
          <a:ext cx="972699" cy="972699"/>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IE" sz="900" kern="1200" dirty="0" smtClean="0"/>
            <a:t>Improved Risk Management</a:t>
          </a:r>
          <a:endParaRPr lang="en-IE" sz="900" kern="1200" dirty="0"/>
        </a:p>
      </dsp:txBody>
      <dsp:txXfrm>
        <a:off x="1019671" y="2151648"/>
        <a:ext cx="687803" cy="687803"/>
      </dsp:txXfrm>
    </dsp:sp>
    <dsp:sp modelId="{403C0F22-9692-48A0-AE04-C4BE1468B5C0}">
      <dsp:nvSpPr>
        <dsp:cNvPr id="0" name=""/>
        <dsp:cNvSpPr/>
      </dsp:nvSpPr>
      <dsp:spPr>
        <a:xfrm>
          <a:off x="1465434" y="589134"/>
          <a:ext cx="972699" cy="972699"/>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IE" sz="900" kern="1200" dirty="0" smtClean="0"/>
            <a:t>Process Improvement</a:t>
          </a:r>
          <a:endParaRPr lang="en-IE" sz="900" kern="1200" dirty="0"/>
        </a:p>
      </dsp:txBody>
      <dsp:txXfrm>
        <a:off x="1607882" y="731582"/>
        <a:ext cx="687803" cy="68780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bwMode="auto">
          <a:xfrm>
            <a:off x="2" y="0"/>
            <a:ext cx="2949575" cy="496888"/>
          </a:xfrm>
          <a:prstGeom prst="rect">
            <a:avLst/>
          </a:prstGeom>
          <a:noFill/>
          <a:ln w="9525">
            <a:noFill/>
            <a:miter lim="800000"/>
            <a:headEnd/>
            <a:tailEnd/>
          </a:ln>
        </p:spPr>
        <p:txBody>
          <a:bodyPr vert="horz" wrap="square" lIns="91529" tIns="45765" rIns="91529" bIns="45765" numCol="1" anchor="t" anchorCtr="0" compatLnSpc="1">
            <a:prstTxWarp prst="textNoShape">
              <a:avLst/>
            </a:prstTxWarp>
          </a:bodyPr>
          <a:lstStyle>
            <a:lvl1pPr defTabSz="913837">
              <a:defRPr>
                <a:latin typeface="Calibri" pitchFamily="34" charset="0"/>
              </a:defRPr>
            </a:lvl1pPr>
          </a:lstStyle>
          <a:p>
            <a:pPr>
              <a:defRPr/>
            </a:pPr>
            <a:endParaRPr lang="en-US" dirty="0"/>
          </a:p>
        </p:txBody>
      </p:sp>
      <p:sp>
        <p:nvSpPr>
          <p:cNvPr id="3" name="Rectangle 3"/>
          <p:cNvSpPr>
            <a:spLocks noGrp="1"/>
          </p:cNvSpPr>
          <p:nvPr>
            <p:ph type="dt" sz="quarter" idx="1"/>
          </p:nvPr>
        </p:nvSpPr>
        <p:spPr bwMode="auto">
          <a:xfrm>
            <a:off x="3854451" y="0"/>
            <a:ext cx="2949575" cy="496888"/>
          </a:xfrm>
          <a:prstGeom prst="rect">
            <a:avLst/>
          </a:prstGeom>
          <a:noFill/>
          <a:ln w="9525">
            <a:noFill/>
            <a:miter lim="800000"/>
            <a:headEnd/>
            <a:tailEnd/>
          </a:ln>
        </p:spPr>
        <p:txBody>
          <a:bodyPr vert="horz" wrap="square" lIns="91529" tIns="45765" rIns="91529" bIns="45765" numCol="1" anchor="t" anchorCtr="0" compatLnSpc="1">
            <a:prstTxWarp prst="textNoShape">
              <a:avLst/>
            </a:prstTxWarp>
          </a:bodyPr>
          <a:lstStyle>
            <a:lvl1pPr defTabSz="913837">
              <a:defRPr>
                <a:latin typeface="Calibri" pitchFamily="34" charset="0"/>
              </a:defRPr>
            </a:lvl1pPr>
          </a:lstStyle>
          <a:p>
            <a:pPr>
              <a:defRPr/>
            </a:pPr>
            <a:fld id="{25F6E9BC-0968-407A-B45B-B8027C12020E}" type="datetime1">
              <a:rPr lang="en-IE"/>
              <a:pPr>
                <a:defRPr/>
              </a:pPr>
              <a:t>07/11/2012</a:t>
            </a:fld>
            <a:endParaRPr lang="en-US" dirty="0"/>
          </a:p>
        </p:txBody>
      </p:sp>
      <p:sp>
        <p:nvSpPr>
          <p:cNvPr id="4" name="Rectangle 4"/>
          <p:cNvSpPr>
            <a:spLocks noGrp="1"/>
          </p:cNvSpPr>
          <p:nvPr>
            <p:ph type="ftr" sz="quarter" idx="2"/>
          </p:nvPr>
        </p:nvSpPr>
        <p:spPr bwMode="auto">
          <a:xfrm>
            <a:off x="2" y="9440865"/>
            <a:ext cx="2949575" cy="496887"/>
          </a:xfrm>
          <a:prstGeom prst="rect">
            <a:avLst/>
          </a:prstGeom>
          <a:noFill/>
          <a:ln w="9525">
            <a:noFill/>
            <a:miter lim="800000"/>
            <a:headEnd/>
            <a:tailEnd/>
          </a:ln>
        </p:spPr>
        <p:txBody>
          <a:bodyPr vert="horz" wrap="square" lIns="91529" tIns="45765" rIns="91529" bIns="45765" numCol="1" anchor="t" anchorCtr="0" compatLnSpc="1">
            <a:prstTxWarp prst="textNoShape">
              <a:avLst/>
            </a:prstTxWarp>
          </a:bodyPr>
          <a:lstStyle>
            <a:lvl1pPr defTabSz="913837">
              <a:defRPr>
                <a:latin typeface="Calibri" pitchFamily="34" charset="0"/>
              </a:defRPr>
            </a:lvl1pPr>
          </a:lstStyle>
          <a:p>
            <a:pPr>
              <a:defRPr/>
            </a:pPr>
            <a:endParaRPr lang="en-US" dirty="0"/>
          </a:p>
        </p:txBody>
      </p:sp>
      <p:sp>
        <p:nvSpPr>
          <p:cNvPr id="5" name="Rectangle 5"/>
          <p:cNvSpPr>
            <a:spLocks noGrp="1"/>
          </p:cNvSpPr>
          <p:nvPr>
            <p:ph type="sldNum" sz="quarter" idx="3"/>
          </p:nvPr>
        </p:nvSpPr>
        <p:spPr bwMode="auto">
          <a:xfrm>
            <a:off x="3854451" y="9440865"/>
            <a:ext cx="2949575" cy="496887"/>
          </a:xfrm>
          <a:prstGeom prst="rect">
            <a:avLst/>
          </a:prstGeom>
          <a:noFill/>
          <a:ln w="9525">
            <a:noFill/>
            <a:miter lim="800000"/>
            <a:headEnd/>
            <a:tailEnd/>
          </a:ln>
        </p:spPr>
        <p:txBody>
          <a:bodyPr vert="horz" wrap="square" lIns="91529" tIns="45765" rIns="91529" bIns="45765" numCol="1" anchor="t" anchorCtr="0" compatLnSpc="1">
            <a:prstTxWarp prst="textNoShape">
              <a:avLst/>
            </a:prstTxWarp>
          </a:bodyPr>
          <a:lstStyle>
            <a:lvl1pPr defTabSz="913837">
              <a:defRPr>
                <a:latin typeface="Calibri" pitchFamily="34" charset="0"/>
              </a:defRPr>
            </a:lvl1pPr>
          </a:lstStyle>
          <a:p>
            <a:pPr>
              <a:defRPr/>
            </a:pPr>
            <a:fld id="{32591AF3-D783-4CC4-8A81-B3EEF41943F7}" type="slidenum">
              <a:rPr lang="en-US"/>
              <a:pPr>
                <a:defRPr/>
              </a:pPr>
              <a:t>‹#›</a:t>
            </a:fld>
            <a:endParaRPr lang="en-US" dirty="0"/>
          </a:p>
        </p:txBody>
      </p:sp>
    </p:spTree>
    <p:extLst>
      <p:ext uri="{BB962C8B-B14F-4D97-AF65-F5344CB8AC3E}">
        <p14:creationId xmlns:p14="http://schemas.microsoft.com/office/powerpoint/2010/main" val="38105025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bwMode="auto">
          <a:xfrm>
            <a:off x="2" y="0"/>
            <a:ext cx="2949575" cy="496888"/>
          </a:xfrm>
          <a:prstGeom prst="rect">
            <a:avLst/>
          </a:prstGeom>
          <a:noFill/>
          <a:ln w="9525">
            <a:noFill/>
            <a:miter lim="800000"/>
            <a:headEnd/>
            <a:tailEnd/>
          </a:ln>
        </p:spPr>
        <p:txBody>
          <a:bodyPr vert="horz" wrap="square" lIns="91529" tIns="45765" rIns="91529" bIns="45765" numCol="1" anchor="t" anchorCtr="0" compatLnSpc="1">
            <a:prstTxWarp prst="textNoShape">
              <a:avLst/>
            </a:prstTxWarp>
          </a:bodyPr>
          <a:lstStyle>
            <a:lvl1pPr defTabSz="913837">
              <a:defRPr>
                <a:latin typeface="Calibri" pitchFamily="34" charset="0"/>
              </a:defRPr>
            </a:lvl1pPr>
          </a:lstStyle>
          <a:p>
            <a:pPr>
              <a:defRPr/>
            </a:pPr>
            <a:endParaRPr lang="en-US" dirty="0"/>
          </a:p>
        </p:txBody>
      </p:sp>
      <p:sp>
        <p:nvSpPr>
          <p:cNvPr id="3" name="Rectangle 3"/>
          <p:cNvSpPr>
            <a:spLocks noGrp="1"/>
          </p:cNvSpPr>
          <p:nvPr>
            <p:ph type="dt" idx="1"/>
          </p:nvPr>
        </p:nvSpPr>
        <p:spPr bwMode="auto">
          <a:xfrm>
            <a:off x="3854451" y="0"/>
            <a:ext cx="2949575" cy="496888"/>
          </a:xfrm>
          <a:prstGeom prst="rect">
            <a:avLst/>
          </a:prstGeom>
          <a:noFill/>
          <a:ln w="9525">
            <a:noFill/>
            <a:miter lim="800000"/>
            <a:headEnd/>
            <a:tailEnd/>
          </a:ln>
        </p:spPr>
        <p:txBody>
          <a:bodyPr vert="horz" wrap="square" lIns="91529" tIns="45765" rIns="91529" bIns="45765" numCol="1" anchor="t" anchorCtr="0" compatLnSpc="1">
            <a:prstTxWarp prst="textNoShape">
              <a:avLst/>
            </a:prstTxWarp>
          </a:bodyPr>
          <a:lstStyle>
            <a:lvl1pPr defTabSz="913837">
              <a:defRPr>
                <a:latin typeface="Calibri" pitchFamily="34" charset="0"/>
              </a:defRPr>
            </a:lvl1pPr>
          </a:lstStyle>
          <a:p>
            <a:pPr>
              <a:defRPr/>
            </a:pPr>
            <a:fld id="{588BE1C6-FD89-48CA-B64A-333DD161193B}" type="datetime1">
              <a:rPr lang="en-IE"/>
              <a:pPr>
                <a:defRPr/>
              </a:pPr>
              <a:t>07/11/2012</a:t>
            </a:fld>
            <a:endParaRPr lang="en-US" dirty="0"/>
          </a:p>
        </p:txBody>
      </p:sp>
      <p:sp>
        <p:nvSpPr>
          <p:cNvPr id="4" name="Rectangle 4"/>
          <p:cNvSpPr>
            <a:spLocks noGrp="1" noRot="1" noChangeAspect="1"/>
          </p:cNvSpPr>
          <p:nvPr>
            <p:ph type="sldImg" idx="2"/>
          </p:nvPr>
        </p:nvSpPr>
        <p:spPr>
          <a:xfrm>
            <a:off x="919163" y="746125"/>
            <a:ext cx="4967287" cy="3727450"/>
          </a:xfrm>
          <a:prstGeom prst="rect">
            <a:avLst/>
          </a:prstGeom>
          <a:noFill/>
          <a:ln w="12700">
            <a:solidFill>
              <a:prstClr val="black"/>
            </a:solidFill>
          </a:ln>
        </p:spPr>
        <p:txBody>
          <a:bodyPr vert="horz" lIns="91539" tIns="45770" rIns="91539" bIns="45770" anchor="ctr"/>
          <a:lstStyle/>
          <a:p>
            <a:pPr lvl="0"/>
            <a:endParaRPr lang="en-US" noProof="0" dirty="0"/>
          </a:p>
        </p:txBody>
      </p:sp>
      <p:sp>
        <p:nvSpPr>
          <p:cNvPr id="5" name="Rectangle 5"/>
          <p:cNvSpPr>
            <a:spLocks noGrp="1"/>
          </p:cNvSpPr>
          <p:nvPr>
            <p:ph type="body" sz="quarter" idx="3"/>
          </p:nvPr>
        </p:nvSpPr>
        <p:spPr bwMode="auto">
          <a:xfrm>
            <a:off x="681038" y="4721227"/>
            <a:ext cx="5445125" cy="4471988"/>
          </a:xfrm>
          <a:prstGeom prst="rect">
            <a:avLst/>
          </a:prstGeom>
          <a:noFill/>
          <a:ln w="9525">
            <a:noFill/>
            <a:miter lim="800000"/>
            <a:headEnd/>
            <a:tailEnd/>
          </a:ln>
        </p:spPr>
        <p:txBody>
          <a:bodyPr vert="horz" wrap="square" lIns="91529" tIns="45765" rIns="91529" bIns="45765" numCol="1" anchor="t" anchorCtr="0" compatLnSpc="1">
            <a:prstTxWarp prst="textNoShape">
              <a:avLst/>
            </a:prstTxWarp>
          </a:bodyPr>
          <a:lstStyle/>
          <a:p>
            <a:pPr lvl="0"/>
            <a:r>
              <a:rPr lang="en-US" noProof="0" smtClean="0"/>
              <a:t>Click to edit Master text styles</a:t>
            </a:r>
            <a:endParaRPr lang="en-US" noProof="0"/>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Rectangle 6"/>
          <p:cNvSpPr>
            <a:spLocks noGrp="1"/>
          </p:cNvSpPr>
          <p:nvPr>
            <p:ph type="ftr" sz="quarter" idx="4"/>
          </p:nvPr>
        </p:nvSpPr>
        <p:spPr bwMode="auto">
          <a:xfrm>
            <a:off x="2" y="9440865"/>
            <a:ext cx="2949575" cy="496887"/>
          </a:xfrm>
          <a:prstGeom prst="rect">
            <a:avLst/>
          </a:prstGeom>
          <a:noFill/>
          <a:ln w="9525">
            <a:noFill/>
            <a:miter lim="800000"/>
            <a:headEnd/>
            <a:tailEnd/>
          </a:ln>
        </p:spPr>
        <p:txBody>
          <a:bodyPr vert="horz" wrap="square" lIns="91529" tIns="45765" rIns="91529" bIns="45765" numCol="1" anchor="t" anchorCtr="0" compatLnSpc="1">
            <a:prstTxWarp prst="textNoShape">
              <a:avLst/>
            </a:prstTxWarp>
          </a:bodyPr>
          <a:lstStyle>
            <a:lvl1pPr defTabSz="913837">
              <a:defRPr>
                <a:latin typeface="Calibri" pitchFamily="34" charset="0"/>
              </a:defRPr>
            </a:lvl1pPr>
          </a:lstStyle>
          <a:p>
            <a:pPr>
              <a:defRPr/>
            </a:pPr>
            <a:endParaRPr lang="en-US" dirty="0"/>
          </a:p>
        </p:txBody>
      </p:sp>
      <p:sp>
        <p:nvSpPr>
          <p:cNvPr id="7" name="Rectangle 7"/>
          <p:cNvSpPr>
            <a:spLocks noGrp="1"/>
          </p:cNvSpPr>
          <p:nvPr>
            <p:ph type="sldNum" sz="quarter" idx="5"/>
          </p:nvPr>
        </p:nvSpPr>
        <p:spPr bwMode="auto">
          <a:xfrm>
            <a:off x="3854451" y="9440865"/>
            <a:ext cx="2949575" cy="496887"/>
          </a:xfrm>
          <a:prstGeom prst="rect">
            <a:avLst/>
          </a:prstGeom>
          <a:noFill/>
          <a:ln w="9525">
            <a:noFill/>
            <a:miter lim="800000"/>
            <a:headEnd/>
            <a:tailEnd/>
          </a:ln>
        </p:spPr>
        <p:txBody>
          <a:bodyPr vert="horz" wrap="square" lIns="91529" tIns="45765" rIns="91529" bIns="45765" numCol="1" anchor="t" anchorCtr="0" compatLnSpc="1">
            <a:prstTxWarp prst="textNoShape">
              <a:avLst/>
            </a:prstTxWarp>
          </a:bodyPr>
          <a:lstStyle>
            <a:lvl1pPr defTabSz="913837">
              <a:defRPr>
                <a:latin typeface="Calibri" pitchFamily="34" charset="0"/>
              </a:defRPr>
            </a:lvl1pPr>
          </a:lstStyle>
          <a:p>
            <a:pPr>
              <a:defRPr/>
            </a:pPr>
            <a:fld id="{07D61EC5-ADA8-42E4-9F95-565D90A6BEA8}" type="slidenum">
              <a:rPr lang="en-US"/>
              <a:pPr>
                <a:defRPr/>
              </a:pPr>
              <a:t>‹#›</a:t>
            </a:fld>
            <a:endParaRPr lang="en-US" dirty="0"/>
          </a:p>
        </p:txBody>
      </p:sp>
    </p:spTree>
    <p:extLst>
      <p:ext uri="{BB962C8B-B14F-4D97-AF65-F5344CB8AC3E}">
        <p14:creationId xmlns:p14="http://schemas.microsoft.com/office/powerpoint/2010/main" val="196458005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p:cNvSpPr>
          <p:nvPr>
            <p:ph type="sldImg"/>
          </p:nvPr>
        </p:nvSpPr>
        <p:spPr bwMode="auto">
          <a:noFill/>
          <a:ln>
            <a:solidFill>
              <a:srgbClr val="000000"/>
            </a:solidFill>
            <a:miter lim="800000"/>
            <a:headEnd/>
            <a:tailEnd/>
          </a:ln>
        </p:spPr>
      </p:sp>
      <p:sp>
        <p:nvSpPr>
          <p:cNvPr id="21506" name="Rectangle 3"/>
          <p:cNvSpPr>
            <a:spLocks noGrp="1"/>
          </p:cNvSpPr>
          <p:nvPr>
            <p:ph type="body" idx="1"/>
          </p:nvPr>
        </p:nvSpPr>
        <p:spPr>
          <a:noFill/>
          <a:ln/>
        </p:spPr>
        <p:txBody>
          <a:bodyPr/>
          <a:lstStyle/>
          <a:p>
            <a:pPr eaLnBrk="1" hangingPunct="1">
              <a:spcBef>
                <a:spcPct val="0"/>
              </a:spcBef>
            </a:pPr>
            <a:endParaRPr lang="en-US" dirty="0" smtClean="0"/>
          </a:p>
        </p:txBody>
      </p:sp>
      <p:sp>
        <p:nvSpPr>
          <p:cNvPr id="21507" name="Rectangle 4"/>
          <p:cNvSpPr>
            <a:spLocks noGrp="1"/>
          </p:cNvSpPr>
          <p:nvPr>
            <p:ph type="sldNum" sz="quarter" idx="5"/>
          </p:nvPr>
        </p:nvSpPr>
        <p:spPr>
          <a:noFill/>
        </p:spPr>
        <p:txBody>
          <a:bodyPr/>
          <a:lstStyle/>
          <a:p>
            <a:pPr defTabSz="912742"/>
            <a:fld id="{F0F0278A-112E-4ED2-AACE-E7DF15EE752F}" type="slidenum">
              <a:rPr lang="en-US" smtClean="0"/>
              <a:pPr defTabSz="912742"/>
              <a:t>1</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Intro – including background on the Department,</a:t>
            </a:r>
            <a:r>
              <a:rPr lang="en-IE" baseline="0" dirty="0" smtClean="0"/>
              <a:t> Statement of Strategy and the Split from DPER</a:t>
            </a:r>
            <a:endParaRPr lang="en-IE" dirty="0"/>
          </a:p>
        </p:txBody>
      </p:sp>
      <p:sp>
        <p:nvSpPr>
          <p:cNvPr id="4" name="Slide Number Placeholder 3"/>
          <p:cNvSpPr>
            <a:spLocks noGrp="1"/>
          </p:cNvSpPr>
          <p:nvPr>
            <p:ph type="sldNum" sz="quarter" idx="10"/>
          </p:nvPr>
        </p:nvSpPr>
        <p:spPr/>
        <p:txBody>
          <a:bodyPr/>
          <a:lstStyle/>
          <a:p>
            <a:pPr>
              <a:defRPr/>
            </a:pPr>
            <a:fld id="{07D61EC5-ADA8-42E4-9F95-565D90A6BEA8}" type="slidenum">
              <a:rPr lang="en-US" smtClean="0"/>
              <a:pPr>
                <a:defRPr/>
              </a:pPr>
              <a:t>3</a:t>
            </a:fld>
            <a:endParaRPr lang="en-US" dirty="0"/>
          </a:p>
        </p:txBody>
      </p:sp>
    </p:spTree>
    <p:extLst>
      <p:ext uri="{BB962C8B-B14F-4D97-AF65-F5344CB8AC3E}">
        <p14:creationId xmlns:p14="http://schemas.microsoft.com/office/powerpoint/2010/main" val="3485332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07D61EC5-ADA8-42E4-9F95-565D90A6BEA8}" type="slidenum">
              <a:rPr lang="en-US" smtClean="0"/>
              <a:pPr>
                <a:defRPr/>
              </a:pPr>
              <a:t>4</a:t>
            </a:fld>
            <a:endParaRPr lang="en-US" dirty="0"/>
          </a:p>
        </p:txBody>
      </p:sp>
    </p:spTree>
    <p:extLst>
      <p:ext uri="{BB962C8B-B14F-4D97-AF65-F5344CB8AC3E}">
        <p14:creationId xmlns:p14="http://schemas.microsoft.com/office/powerpoint/2010/main" val="2674870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Explain the 4 policy areas and the two support areas</a:t>
            </a:r>
            <a:endParaRPr lang="en-IE" dirty="0"/>
          </a:p>
        </p:txBody>
      </p:sp>
      <p:sp>
        <p:nvSpPr>
          <p:cNvPr id="4" name="Slide Number Placeholder 3"/>
          <p:cNvSpPr>
            <a:spLocks noGrp="1"/>
          </p:cNvSpPr>
          <p:nvPr>
            <p:ph type="sldNum" sz="quarter" idx="10"/>
          </p:nvPr>
        </p:nvSpPr>
        <p:spPr/>
        <p:txBody>
          <a:bodyPr/>
          <a:lstStyle/>
          <a:p>
            <a:pPr>
              <a:defRPr/>
            </a:pPr>
            <a:fld id="{07D61EC5-ADA8-42E4-9F95-565D90A6BEA8}" type="slidenum">
              <a:rPr lang="en-US" smtClean="0"/>
              <a:pPr>
                <a:defRPr/>
              </a:pPr>
              <a:t>6</a:t>
            </a:fld>
            <a:endParaRPr lang="en-US" dirty="0"/>
          </a:p>
        </p:txBody>
      </p:sp>
    </p:spTree>
    <p:extLst>
      <p:ext uri="{BB962C8B-B14F-4D97-AF65-F5344CB8AC3E}">
        <p14:creationId xmlns:p14="http://schemas.microsoft.com/office/powerpoint/2010/main" val="2177549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Highlight that</a:t>
            </a:r>
            <a:r>
              <a:rPr lang="en-IE" baseline="0" dirty="0" smtClean="0"/>
              <a:t> these  are the key focus areas for the Department</a:t>
            </a:r>
            <a:endParaRPr lang="en-IE" dirty="0"/>
          </a:p>
        </p:txBody>
      </p:sp>
      <p:sp>
        <p:nvSpPr>
          <p:cNvPr id="4" name="Slide Number Placeholder 3"/>
          <p:cNvSpPr>
            <a:spLocks noGrp="1"/>
          </p:cNvSpPr>
          <p:nvPr>
            <p:ph type="sldNum" sz="quarter" idx="10"/>
          </p:nvPr>
        </p:nvSpPr>
        <p:spPr/>
        <p:txBody>
          <a:bodyPr/>
          <a:lstStyle/>
          <a:p>
            <a:pPr>
              <a:defRPr/>
            </a:pPr>
            <a:fld id="{07D61EC5-ADA8-42E4-9F95-565D90A6BEA8}" type="slidenum">
              <a:rPr lang="en-US" smtClean="0"/>
              <a:pPr>
                <a:defRPr/>
              </a:pPr>
              <a:t>7</a:t>
            </a:fld>
            <a:endParaRPr lang="en-US" dirty="0"/>
          </a:p>
        </p:txBody>
      </p:sp>
    </p:spTree>
    <p:extLst>
      <p:ext uri="{BB962C8B-B14F-4D97-AF65-F5344CB8AC3E}">
        <p14:creationId xmlns:p14="http://schemas.microsoft.com/office/powerpoint/2010/main" val="889202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07D61EC5-ADA8-42E4-9F95-565D90A6BEA8}" type="slidenum">
              <a:rPr lang="en-US" smtClean="0"/>
              <a:pPr>
                <a:defRPr/>
              </a:pPr>
              <a:t>8</a:t>
            </a:fld>
            <a:endParaRPr lang="en-US" dirty="0"/>
          </a:p>
        </p:txBody>
      </p:sp>
    </p:spTree>
    <p:extLst>
      <p:ext uri="{BB962C8B-B14F-4D97-AF65-F5344CB8AC3E}">
        <p14:creationId xmlns:p14="http://schemas.microsoft.com/office/powerpoint/2010/main" val="4017421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4A6F1E81-ABD3-4407-A48E-AFA605DB3F0B}" type="slidenum">
              <a:rPr lang="en-US" smtClean="0"/>
              <a:pPr>
                <a:defRPr/>
              </a:pPr>
              <a:t>16</a:t>
            </a:fld>
            <a:endParaRPr lang="en-US" dirty="0"/>
          </a:p>
        </p:txBody>
      </p:sp>
    </p:spTree>
    <p:extLst>
      <p:ext uri="{BB962C8B-B14F-4D97-AF65-F5344CB8AC3E}">
        <p14:creationId xmlns:p14="http://schemas.microsoft.com/office/powerpoint/2010/main" val="21560335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pic>
        <p:nvPicPr>
          <p:cNvPr id="7" name="Picture 5"/>
          <p:cNvPicPr>
            <a:picLocks noChangeAspect="1"/>
          </p:cNvPicPr>
          <p:nvPr userDrawn="1"/>
        </p:nvPicPr>
        <p:blipFill>
          <a:blip r:embed="rId2"/>
          <a:srcRect/>
          <a:stretch>
            <a:fillRect/>
          </a:stretch>
        </p:blipFill>
        <p:spPr bwMode="auto">
          <a:xfrm>
            <a:off x="444500" y="381000"/>
            <a:ext cx="8253413" cy="5329238"/>
          </a:xfrm>
          <a:prstGeom prst="rect">
            <a:avLst/>
          </a:prstGeom>
          <a:noFill/>
          <a:ln w="9525">
            <a:noFill/>
            <a:miter lim="800000"/>
            <a:headEnd/>
            <a:tailEnd/>
          </a:ln>
        </p:spPr>
      </p:pic>
      <p:sp>
        <p:nvSpPr>
          <p:cNvPr id="8" name="Rectangle 8"/>
          <p:cNvSpPr/>
          <p:nvPr userDrawn="1"/>
        </p:nvSpPr>
        <p:spPr>
          <a:xfrm>
            <a:off x="444500" y="3124200"/>
            <a:ext cx="8253413" cy="609600"/>
          </a:xfrm>
          <a:prstGeom prst="rect">
            <a:avLst/>
          </a:prstGeom>
          <a:solidFill>
            <a:srgbClr val="087556"/>
          </a:solidFill>
          <a:ln w="25400" cap="rnd" cmpd="sng" algn="ctr">
            <a:noFill/>
            <a:prstDash val="solid"/>
          </a:ln>
          <a:effectLst/>
        </p:spPr>
        <p:style>
          <a:lnRef idx="2">
            <a:schemeClr val="accent6"/>
          </a:lnRef>
          <a:fillRef idx="1">
            <a:schemeClr val="lt1"/>
          </a:fillRef>
          <a:effectRef idx="0">
            <a:schemeClr val="accent6"/>
          </a:effectRef>
          <a:fontRef idx="minor">
            <a:schemeClr val="dk1"/>
          </a:fontRef>
        </p:style>
        <p:txBody>
          <a:bodyPr anchor="ctr"/>
          <a:lstStyle/>
          <a:p>
            <a:pPr algn="l" fontAlgn="auto">
              <a:spcBef>
                <a:spcPts val="0"/>
              </a:spcBef>
              <a:spcAft>
                <a:spcPts val="0"/>
              </a:spcAft>
              <a:defRPr/>
            </a:pPr>
            <a:r>
              <a:rPr lang="en-US" sz="2000" b="0" cap="all" spc="150" baseline="0" dirty="0" smtClean="0">
                <a:solidFill>
                  <a:schemeClr val="bg1"/>
                </a:solidFill>
                <a:latin typeface="+mj-lt"/>
                <a:ea typeface="+mj-ea"/>
                <a:cs typeface="+mj-cs"/>
              </a:rPr>
              <a:t>Title</a:t>
            </a:r>
            <a:endParaRPr lang="en-US" sz="2000" b="0" cap="all" spc="150" baseline="0" dirty="0">
              <a:solidFill>
                <a:schemeClr val="bg1"/>
              </a:solidFill>
              <a:latin typeface="+mj-lt"/>
              <a:ea typeface="+mj-ea"/>
              <a:cs typeface="+mj-cs"/>
            </a:endParaRPr>
          </a:p>
        </p:txBody>
      </p:sp>
    </p:spTree>
    <p:extLst>
      <p:ext uri="{BB962C8B-B14F-4D97-AF65-F5344CB8AC3E}">
        <p14:creationId xmlns:p14="http://schemas.microsoft.com/office/powerpoint/2010/main" val="121294128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Heading Only">
    <p:spTree>
      <p:nvGrpSpPr>
        <p:cNvPr id="1" name=""/>
        <p:cNvGrpSpPr/>
        <p:nvPr/>
      </p:nvGrpSpPr>
      <p:grpSpPr>
        <a:xfrm>
          <a:off x="0" y="0"/>
          <a:ext cx="0" cy="0"/>
          <a:chOff x="0" y="0"/>
          <a:chExt cx="0" cy="0"/>
        </a:xfrm>
      </p:grpSpPr>
      <p:cxnSp>
        <p:nvCxnSpPr>
          <p:cNvPr id="2" name="Straight Connector 3"/>
          <p:cNvCxnSpPr/>
          <p:nvPr userDrawn="1"/>
        </p:nvCxnSpPr>
        <p:spPr>
          <a:xfrm>
            <a:off x="330200" y="6397625"/>
            <a:ext cx="8524875" cy="0"/>
          </a:xfrm>
          <a:prstGeom prst="line">
            <a:avLst/>
          </a:prstGeom>
          <a:ln>
            <a:solidFill>
              <a:srgbClr val="087556"/>
            </a:solidFill>
          </a:ln>
          <a:effectLst/>
        </p:spPr>
        <p:style>
          <a:lnRef idx="2">
            <a:schemeClr val="accent1"/>
          </a:lnRef>
          <a:fillRef idx="0">
            <a:schemeClr val="accent1"/>
          </a:fillRef>
          <a:effectRef idx="1">
            <a:schemeClr val="accent1"/>
          </a:effectRef>
          <a:fontRef idx="minor">
            <a:schemeClr val="tx1"/>
          </a:fontRef>
        </p:style>
      </p:cxnSp>
      <p:cxnSp>
        <p:nvCxnSpPr>
          <p:cNvPr id="3" name="Straight Connector 12"/>
          <p:cNvCxnSpPr/>
          <p:nvPr userDrawn="1"/>
        </p:nvCxnSpPr>
        <p:spPr>
          <a:xfrm flipV="1">
            <a:off x="809625" y="1352550"/>
            <a:ext cx="0" cy="5035550"/>
          </a:xfrm>
          <a:prstGeom prst="line">
            <a:avLst/>
          </a:prstGeom>
          <a:ln w="42545" cap="flat" cmpd="sng" algn="ctr">
            <a:solidFill>
              <a:srgbClr val="08755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5" name="Rectangle 8"/>
          <p:cNvSpPr>
            <a:spLocks noGrp="1"/>
          </p:cNvSpPr>
          <p:nvPr>
            <p:ph type="sldNum" sz="quarter" idx="10"/>
          </p:nvPr>
        </p:nvSpPr>
        <p:spPr>
          <a:xfrm>
            <a:off x="4287838" y="6454775"/>
            <a:ext cx="561975" cy="219075"/>
          </a:xfrm>
        </p:spPr>
        <p:txBody>
          <a:bodyPr/>
          <a:lstStyle>
            <a:lvl1pPr algn="ctr">
              <a:defRPr sz="1200"/>
            </a:lvl1pPr>
          </a:lstStyle>
          <a:p>
            <a:pPr>
              <a:defRPr/>
            </a:pPr>
            <a:fld id="{17D5E160-BCAE-47FB-8E34-33790D9F1B01}" type="slidenum">
              <a:rPr lang="en-US"/>
              <a:pPr>
                <a:defRPr/>
              </a:pPr>
              <a:t>‹#›</a:t>
            </a:fld>
            <a:endParaRPr lang="en-US" dirty="0"/>
          </a:p>
        </p:txBody>
      </p:sp>
      <p:sp>
        <p:nvSpPr>
          <p:cNvPr id="6" name="Rectangle 9"/>
          <p:cNvSpPr>
            <a:spLocks noGrp="1"/>
          </p:cNvSpPr>
          <p:nvPr>
            <p:ph type="ftr" sz="quarter" idx="11"/>
          </p:nvPr>
        </p:nvSpPr>
        <p:spPr>
          <a:xfrm>
            <a:off x="2705100" y="6635750"/>
            <a:ext cx="3733800" cy="152400"/>
          </a:xfrm>
        </p:spPr>
        <p:txBody>
          <a:bodyPr/>
          <a:lstStyle>
            <a:lvl1pPr>
              <a:defRPr sz="1200"/>
            </a:lvl1pPr>
          </a:lstStyle>
          <a:p>
            <a:pPr>
              <a:defRPr/>
            </a:pPr>
            <a:r>
              <a:rPr lang="en-US"/>
              <a:t>Strictly private and confidential</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929377" y="118640"/>
            <a:ext cx="2133600" cy="609600"/>
          </a:xfrm>
          <a:prstGeom prst="rect">
            <a:avLst/>
          </a:prstGeom>
        </p:spPr>
      </p:pic>
    </p:spTree>
    <p:extLst>
      <p:ext uri="{BB962C8B-B14F-4D97-AF65-F5344CB8AC3E}">
        <p14:creationId xmlns:p14="http://schemas.microsoft.com/office/powerpoint/2010/main" val="3721425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7" name="Rectangle 37"/>
          <p:cNvSpPr>
            <a:spLocks noGrp="1"/>
          </p:cNvSpPr>
          <p:nvPr>
            <p:ph type="body" sz="quarter" idx="13"/>
          </p:nvPr>
        </p:nvSpPr>
        <p:spPr>
          <a:xfrm>
            <a:off x="310896" y="381000"/>
            <a:ext cx="7385304" cy="228600"/>
          </a:xfrm>
          <a:solidFill>
            <a:schemeClr val="tx2">
              <a:tint val="40000"/>
            </a:schemeClr>
          </a:solidFill>
        </p:spPr>
        <p:txBody>
          <a:bodyPr anchor="ctr"/>
          <a:lstStyle>
            <a:lvl1pPr>
              <a:buFontTx/>
              <a:buNone/>
              <a:defRPr sz="1100"/>
            </a:lvl1pPr>
          </a:lstStyle>
          <a:p>
            <a:pPr lvl="0"/>
            <a:r>
              <a:rPr lang="en-US" dirty="0" smtClean="0"/>
              <a:t>Click to edit Master text styles</a:t>
            </a:r>
          </a:p>
        </p:txBody>
      </p:sp>
      <p:sp>
        <p:nvSpPr>
          <p:cNvPr id="43" name="Rectangle 37"/>
          <p:cNvSpPr>
            <a:spLocks noGrp="1"/>
          </p:cNvSpPr>
          <p:nvPr>
            <p:ph type="body" sz="quarter" idx="15"/>
          </p:nvPr>
        </p:nvSpPr>
        <p:spPr>
          <a:xfrm>
            <a:off x="304800" y="838200"/>
            <a:ext cx="7391400" cy="228600"/>
          </a:xfrm>
          <a:solidFill>
            <a:schemeClr val="tx2">
              <a:tint val="40000"/>
            </a:schemeClr>
          </a:solidFill>
        </p:spPr>
        <p:txBody>
          <a:bodyPr anchor="ctr"/>
          <a:lstStyle>
            <a:lvl1pPr>
              <a:buFontTx/>
              <a:buNone/>
              <a:defRPr sz="1100"/>
            </a:lvl1pPr>
          </a:lstStyle>
          <a:p>
            <a:pPr lvl="0"/>
            <a:r>
              <a:rPr lang="en-US" dirty="0" smtClean="0"/>
              <a:t>Click to edit Master text styles</a:t>
            </a:r>
          </a:p>
        </p:txBody>
      </p:sp>
      <p:sp>
        <p:nvSpPr>
          <p:cNvPr id="41" name="Rectangle 37"/>
          <p:cNvSpPr>
            <a:spLocks noGrp="1"/>
          </p:cNvSpPr>
          <p:nvPr>
            <p:ph type="body" sz="quarter" idx="17"/>
          </p:nvPr>
        </p:nvSpPr>
        <p:spPr>
          <a:xfrm>
            <a:off x="310896" y="1295400"/>
            <a:ext cx="7385304" cy="228600"/>
          </a:xfrm>
          <a:solidFill>
            <a:schemeClr val="tx2">
              <a:tint val="40000"/>
            </a:schemeClr>
          </a:solidFill>
        </p:spPr>
        <p:txBody>
          <a:bodyPr anchor="ctr"/>
          <a:lstStyle>
            <a:lvl1pPr>
              <a:buFontTx/>
              <a:buNone/>
              <a:defRPr sz="1100"/>
            </a:lvl1pPr>
          </a:lstStyle>
          <a:p>
            <a:pPr lvl="0"/>
            <a:r>
              <a:rPr lang="en-US" dirty="0" smtClean="0"/>
              <a:t>Click to edit Master text styles</a:t>
            </a:r>
          </a:p>
        </p:txBody>
      </p:sp>
      <p:sp>
        <p:nvSpPr>
          <p:cNvPr id="45" name="Rectangle 37"/>
          <p:cNvSpPr>
            <a:spLocks noGrp="1"/>
          </p:cNvSpPr>
          <p:nvPr>
            <p:ph type="body" sz="quarter" idx="19"/>
          </p:nvPr>
        </p:nvSpPr>
        <p:spPr>
          <a:xfrm>
            <a:off x="310896" y="1752600"/>
            <a:ext cx="7385304" cy="228600"/>
          </a:xfrm>
          <a:solidFill>
            <a:schemeClr val="tx2">
              <a:tint val="40000"/>
            </a:schemeClr>
          </a:solidFill>
        </p:spPr>
        <p:txBody>
          <a:bodyPr anchor="ctr"/>
          <a:lstStyle>
            <a:lvl1pPr>
              <a:buFontTx/>
              <a:buNone/>
              <a:defRPr sz="1100" baseline="0"/>
            </a:lvl1pPr>
          </a:lstStyle>
          <a:p>
            <a:pPr lvl="0"/>
            <a:r>
              <a:rPr lang="en-US" dirty="0" smtClean="0"/>
              <a:t>Click to edit Master text styles</a:t>
            </a:r>
          </a:p>
        </p:txBody>
      </p:sp>
      <p:sp>
        <p:nvSpPr>
          <p:cNvPr id="47" name="Rectangle 37"/>
          <p:cNvSpPr>
            <a:spLocks noGrp="1"/>
          </p:cNvSpPr>
          <p:nvPr>
            <p:ph type="body" sz="quarter" idx="21"/>
          </p:nvPr>
        </p:nvSpPr>
        <p:spPr>
          <a:xfrm>
            <a:off x="310896" y="2209800"/>
            <a:ext cx="7385304" cy="228600"/>
          </a:xfrm>
          <a:solidFill>
            <a:schemeClr val="tx2">
              <a:tint val="40000"/>
            </a:schemeClr>
          </a:solidFill>
        </p:spPr>
        <p:txBody>
          <a:bodyPr anchor="ctr"/>
          <a:lstStyle>
            <a:lvl1pPr>
              <a:buFontTx/>
              <a:buNone/>
              <a:defRPr sz="1100" baseline="0"/>
            </a:lvl1pPr>
          </a:lstStyle>
          <a:p>
            <a:pPr lvl="0"/>
            <a:r>
              <a:rPr lang="en-US" dirty="0" smtClean="0"/>
              <a:t>Click to edit Master text styles</a:t>
            </a:r>
          </a:p>
        </p:txBody>
      </p:sp>
      <p:sp>
        <p:nvSpPr>
          <p:cNvPr id="49" name="Rectangle 37"/>
          <p:cNvSpPr>
            <a:spLocks noGrp="1"/>
          </p:cNvSpPr>
          <p:nvPr>
            <p:ph type="body" sz="quarter" idx="23"/>
          </p:nvPr>
        </p:nvSpPr>
        <p:spPr>
          <a:xfrm>
            <a:off x="310896" y="2667000"/>
            <a:ext cx="7385304" cy="228600"/>
          </a:xfrm>
          <a:solidFill>
            <a:schemeClr val="tx2">
              <a:tint val="40000"/>
            </a:schemeClr>
          </a:solidFill>
        </p:spPr>
        <p:txBody>
          <a:bodyPr anchor="ctr"/>
          <a:lstStyle>
            <a:lvl1pPr>
              <a:buFontTx/>
              <a:buNone/>
              <a:defRPr sz="1100"/>
            </a:lvl1pPr>
          </a:lstStyle>
          <a:p>
            <a:pPr lvl="0"/>
            <a:r>
              <a:rPr lang="en-US" dirty="0" smtClean="0"/>
              <a:t>Click to edit Master text styles</a:t>
            </a:r>
          </a:p>
        </p:txBody>
      </p:sp>
      <p:sp>
        <p:nvSpPr>
          <p:cNvPr id="51" name="Rectangle 37"/>
          <p:cNvSpPr>
            <a:spLocks noGrp="1"/>
          </p:cNvSpPr>
          <p:nvPr>
            <p:ph type="body" sz="quarter" idx="25"/>
          </p:nvPr>
        </p:nvSpPr>
        <p:spPr>
          <a:xfrm>
            <a:off x="310896" y="3124200"/>
            <a:ext cx="7385304" cy="228600"/>
          </a:xfrm>
          <a:solidFill>
            <a:schemeClr val="tx2">
              <a:tint val="40000"/>
            </a:schemeClr>
          </a:solidFill>
        </p:spPr>
        <p:txBody>
          <a:bodyPr anchor="ctr"/>
          <a:lstStyle>
            <a:lvl1pPr>
              <a:buFontTx/>
              <a:buNone/>
              <a:defRPr sz="1100"/>
            </a:lvl1pPr>
          </a:lstStyle>
          <a:p>
            <a:pPr lvl="0"/>
            <a:r>
              <a:rPr lang="en-US" dirty="0" smtClean="0"/>
              <a:t>Click to edit Master text styles</a:t>
            </a:r>
          </a:p>
        </p:txBody>
      </p:sp>
      <p:sp>
        <p:nvSpPr>
          <p:cNvPr id="53" name="Rectangle 37"/>
          <p:cNvSpPr>
            <a:spLocks noGrp="1"/>
          </p:cNvSpPr>
          <p:nvPr>
            <p:ph type="body" sz="quarter" idx="27"/>
          </p:nvPr>
        </p:nvSpPr>
        <p:spPr>
          <a:xfrm>
            <a:off x="310896" y="3581400"/>
            <a:ext cx="7385304" cy="228600"/>
          </a:xfrm>
          <a:solidFill>
            <a:schemeClr val="tx2">
              <a:tint val="40000"/>
            </a:schemeClr>
          </a:solidFill>
        </p:spPr>
        <p:txBody>
          <a:bodyPr anchor="ctr"/>
          <a:lstStyle>
            <a:lvl1pPr>
              <a:buFontTx/>
              <a:buNone/>
              <a:defRPr sz="1100"/>
            </a:lvl1pPr>
          </a:lstStyle>
          <a:p>
            <a:pPr lvl="0"/>
            <a:r>
              <a:rPr lang="en-US" dirty="0" smtClean="0"/>
              <a:t>Click to edit Master text styles</a:t>
            </a:r>
          </a:p>
        </p:txBody>
      </p:sp>
      <p:sp>
        <p:nvSpPr>
          <p:cNvPr id="55" name="Rectangle 37"/>
          <p:cNvSpPr>
            <a:spLocks noGrp="1"/>
          </p:cNvSpPr>
          <p:nvPr>
            <p:ph type="body" sz="quarter" idx="29"/>
          </p:nvPr>
        </p:nvSpPr>
        <p:spPr>
          <a:xfrm>
            <a:off x="310896" y="4038600"/>
            <a:ext cx="7385304" cy="228600"/>
          </a:xfrm>
          <a:solidFill>
            <a:schemeClr val="tx2">
              <a:tint val="40000"/>
            </a:schemeClr>
          </a:solidFill>
        </p:spPr>
        <p:txBody>
          <a:bodyPr anchor="ctr"/>
          <a:lstStyle>
            <a:lvl1pPr>
              <a:buFontTx/>
              <a:buNone/>
              <a:defRPr sz="1100" baseline="0"/>
            </a:lvl1pPr>
          </a:lstStyle>
          <a:p>
            <a:pPr lvl="0"/>
            <a:r>
              <a:rPr lang="en-US" dirty="0" smtClean="0"/>
              <a:t>Click to edit Master text styles</a:t>
            </a:r>
          </a:p>
        </p:txBody>
      </p:sp>
      <p:sp>
        <p:nvSpPr>
          <p:cNvPr id="57" name="Rectangle 37"/>
          <p:cNvSpPr>
            <a:spLocks noGrp="1"/>
          </p:cNvSpPr>
          <p:nvPr>
            <p:ph type="body" sz="quarter" idx="31"/>
          </p:nvPr>
        </p:nvSpPr>
        <p:spPr>
          <a:xfrm>
            <a:off x="310896" y="4495800"/>
            <a:ext cx="7385304" cy="228600"/>
          </a:xfrm>
          <a:solidFill>
            <a:schemeClr val="tx2">
              <a:tint val="40000"/>
            </a:schemeClr>
          </a:solidFill>
        </p:spPr>
        <p:txBody>
          <a:bodyPr anchor="ctr"/>
          <a:lstStyle>
            <a:lvl1pPr>
              <a:buFontTx/>
              <a:buNone/>
              <a:defRPr sz="1100"/>
            </a:lvl1pPr>
          </a:lstStyle>
          <a:p>
            <a:pPr lvl="0"/>
            <a:r>
              <a:rPr lang="en-US" dirty="0" smtClean="0"/>
              <a:t>Click to edit Master text styles</a:t>
            </a:r>
          </a:p>
        </p:txBody>
      </p:sp>
      <p:sp>
        <p:nvSpPr>
          <p:cNvPr id="26" name="Rectangle 37"/>
          <p:cNvSpPr>
            <a:spLocks noGrp="1"/>
          </p:cNvSpPr>
          <p:nvPr>
            <p:ph type="body" sz="quarter" idx="33"/>
          </p:nvPr>
        </p:nvSpPr>
        <p:spPr>
          <a:xfrm>
            <a:off x="310896" y="4953000"/>
            <a:ext cx="7385304" cy="228600"/>
          </a:xfrm>
          <a:solidFill>
            <a:schemeClr val="tx2">
              <a:tint val="40000"/>
            </a:schemeClr>
          </a:solidFill>
        </p:spPr>
        <p:txBody>
          <a:bodyPr anchor="ctr"/>
          <a:lstStyle>
            <a:lvl1pPr>
              <a:buFontTx/>
              <a:buNone/>
              <a:defRPr sz="1100"/>
            </a:lvl1pPr>
          </a:lstStyle>
          <a:p>
            <a:pPr lvl="0"/>
            <a:r>
              <a:rPr lang="en-US" dirty="0" smtClean="0"/>
              <a:t>Click to edit Master text styles</a:t>
            </a:r>
          </a:p>
        </p:txBody>
      </p:sp>
      <p:sp>
        <p:nvSpPr>
          <p:cNvPr id="28" name="Rectangle 37"/>
          <p:cNvSpPr>
            <a:spLocks noGrp="1"/>
          </p:cNvSpPr>
          <p:nvPr>
            <p:ph type="body" sz="quarter" idx="35"/>
          </p:nvPr>
        </p:nvSpPr>
        <p:spPr>
          <a:xfrm>
            <a:off x="310896" y="5410200"/>
            <a:ext cx="7385304" cy="228600"/>
          </a:xfrm>
          <a:solidFill>
            <a:schemeClr val="tx2">
              <a:tint val="40000"/>
            </a:schemeClr>
          </a:solidFill>
        </p:spPr>
        <p:txBody>
          <a:bodyPr anchor="ctr"/>
          <a:lstStyle>
            <a:lvl1pPr>
              <a:buFontTx/>
              <a:buNone/>
              <a:defRPr sz="1100"/>
            </a:lvl1pPr>
          </a:lstStyle>
          <a:p>
            <a:pPr lvl="0"/>
            <a:r>
              <a:rPr lang="en-US" dirty="0" smtClean="0"/>
              <a:t>Click to edit Master text styles</a:t>
            </a:r>
          </a:p>
        </p:txBody>
      </p:sp>
      <p:sp>
        <p:nvSpPr>
          <p:cNvPr id="98" name="Rectangle 37"/>
          <p:cNvSpPr>
            <a:spLocks noGrp="1"/>
          </p:cNvSpPr>
          <p:nvPr>
            <p:ph type="body" sz="quarter" idx="14"/>
          </p:nvPr>
        </p:nvSpPr>
        <p:spPr>
          <a:xfrm>
            <a:off x="7696200" y="381000"/>
            <a:ext cx="685800" cy="228600"/>
          </a:xfrm>
          <a:solidFill>
            <a:srgbClr val="087556"/>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44" name="Rectangle 37"/>
          <p:cNvSpPr>
            <a:spLocks noGrp="1"/>
          </p:cNvSpPr>
          <p:nvPr>
            <p:ph type="body" sz="quarter" idx="16"/>
          </p:nvPr>
        </p:nvSpPr>
        <p:spPr>
          <a:xfrm>
            <a:off x="7696200" y="8382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42" name="Rectangle 37"/>
          <p:cNvSpPr>
            <a:spLocks noGrp="1"/>
          </p:cNvSpPr>
          <p:nvPr>
            <p:ph type="body" sz="quarter" idx="18"/>
          </p:nvPr>
        </p:nvSpPr>
        <p:spPr>
          <a:xfrm>
            <a:off x="7696200" y="12954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46" name="Rectangle 37"/>
          <p:cNvSpPr>
            <a:spLocks noGrp="1"/>
          </p:cNvSpPr>
          <p:nvPr>
            <p:ph type="body" sz="quarter" idx="20"/>
          </p:nvPr>
        </p:nvSpPr>
        <p:spPr>
          <a:xfrm>
            <a:off x="7696200" y="17526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48" name="Rectangle 37"/>
          <p:cNvSpPr>
            <a:spLocks noGrp="1"/>
          </p:cNvSpPr>
          <p:nvPr>
            <p:ph type="body" sz="quarter" idx="22"/>
          </p:nvPr>
        </p:nvSpPr>
        <p:spPr>
          <a:xfrm>
            <a:off x="7696200" y="22098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50" name="Rectangle 37"/>
          <p:cNvSpPr>
            <a:spLocks noGrp="1"/>
          </p:cNvSpPr>
          <p:nvPr>
            <p:ph type="body" sz="quarter" idx="24"/>
          </p:nvPr>
        </p:nvSpPr>
        <p:spPr>
          <a:xfrm>
            <a:off x="7696200" y="26670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52" name="Rectangle 37"/>
          <p:cNvSpPr>
            <a:spLocks noGrp="1"/>
          </p:cNvSpPr>
          <p:nvPr>
            <p:ph type="body" sz="quarter" idx="26"/>
          </p:nvPr>
        </p:nvSpPr>
        <p:spPr>
          <a:xfrm>
            <a:off x="7696200" y="31242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54" name="Rectangle 37"/>
          <p:cNvSpPr>
            <a:spLocks noGrp="1"/>
          </p:cNvSpPr>
          <p:nvPr>
            <p:ph type="body" sz="quarter" idx="28"/>
          </p:nvPr>
        </p:nvSpPr>
        <p:spPr>
          <a:xfrm>
            <a:off x="7696200" y="35814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56" name="Rectangle 37"/>
          <p:cNvSpPr>
            <a:spLocks noGrp="1"/>
          </p:cNvSpPr>
          <p:nvPr>
            <p:ph type="body" sz="quarter" idx="30"/>
          </p:nvPr>
        </p:nvSpPr>
        <p:spPr>
          <a:xfrm>
            <a:off x="7696200" y="40386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58" name="Rectangle 37"/>
          <p:cNvSpPr>
            <a:spLocks noGrp="1"/>
          </p:cNvSpPr>
          <p:nvPr>
            <p:ph type="body" sz="quarter" idx="32"/>
          </p:nvPr>
        </p:nvSpPr>
        <p:spPr>
          <a:xfrm>
            <a:off x="7696200" y="44958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27" name="Rectangle 37"/>
          <p:cNvSpPr>
            <a:spLocks noGrp="1"/>
          </p:cNvSpPr>
          <p:nvPr>
            <p:ph type="body" sz="quarter" idx="34"/>
          </p:nvPr>
        </p:nvSpPr>
        <p:spPr>
          <a:xfrm>
            <a:off x="7696200" y="49530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29" name="Rectangle 37"/>
          <p:cNvSpPr>
            <a:spLocks noGrp="1"/>
          </p:cNvSpPr>
          <p:nvPr>
            <p:ph type="body" sz="quarter" idx="36"/>
          </p:nvPr>
        </p:nvSpPr>
        <p:spPr>
          <a:xfrm>
            <a:off x="7696200" y="54102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30" name="Rectangle 37"/>
          <p:cNvSpPr>
            <a:spLocks noGrp="1"/>
          </p:cNvSpPr>
          <p:nvPr>
            <p:ph type="body" sz="quarter" idx="37"/>
          </p:nvPr>
        </p:nvSpPr>
        <p:spPr>
          <a:xfrm>
            <a:off x="310896" y="5867400"/>
            <a:ext cx="7385304" cy="228600"/>
          </a:xfrm>
          <a:solidFill>
            <a:schemeClr val="tx2">
              <a:tint val="40000"/>
            </a:schemeClr>
          </a:solidFill>
        </p:spPr>
        <p:txBody>
          <a:bodyPr anchor="ctr">
            <a:noAutofit/>
          </a:bodyPr>
          <a:lstStyle>
            <a:lvl1pPr>
              <a:buFontTx/>
              <a:buNone/>
              <a:defRPr sz="1100"/>
            </a:lvl1pPr>
          </a:lstStyle>
          <a:p>
            <a:pPr lvl="0"/>
            <a:r>
              <a:rPr lang="en-US" dirty="0" smtClean="0"/>
              <a:t>Click to edit Master text styles</a:t>
            </a:r>
          </a:p>
        </p:txBody>
      </p:sp>
      <p:sp>
        <p:nvSpPr>
          <p:cNvPr id="31" name="Rectangle 37"/>
          <p:cNvSpPr>
            <a:spLocks noGrp="1"/>
          </p:cNvSpPr>
          <p:nvPr>
            <p:ph type="body" sz="quarter" idx="38"/>
          </p:nvPr>
        </p:nvSpPr>
        <p:spPr>
          <a:xfrm>
            <a:off x="7696200" y="5867400"/>
            <a:ext cx="685800" cy="228600"/>
          </a:xfrm>
          <a:solidFill>
            <a:schemeClr val="accent6">
              <a:shade val="75000"/>
            </a:schemeClr>
          </a:solidFill>
        </p:spPr>
        <p:txBody>
          <a:bodyPr anchor="ctr"/>
          <a:lstStyle>
            <a:lvl1pPr algn="r">
              <a:buFontTx/>
              <a:buNone/>
              <a:defRPr sz="1100">
                <a:solidFill>
                  <a:schemeClr val="bg1"/>
                </a:solidFill>
              </a:defRPr>
            </a:lvl1pPr>
          </a:lstStyle>
          <a:p>
            <a:pPr lvl="0"/>
            <a:r>
              <a:rPr lang="en-US" dirty="0" smtClean="0"/>
              <a:t>Click to edit Master text styles</a:t>
            </a:r>
          </a:p>
        </p:txBody>
      </p:sp>
      <p:sp>
        <p:nvSpPr>
          <p:cNvPr id="32" name="Rectangle 32"/>
          <p:cNvSpPr>
            <a:spLocks noGrp="1"/>
          </p:cNvSpPr>
          <p:nvPr>
            <p:ph type="dt" sz="half" idx="39"/>
          </p:nvPr>
        </p:nvSpPr>
        <p:spPr/>
        <p:txBody>
          <a:bodyPr/>
          <a:lstStyle>
            <a:lvl1pPr>
              <a:defRPr sz="1100"/>
            </a:lvl1pPr>
          </a:lstStyle>
          <a:p>
            <a:pPr>
              <a:defRPr/>
            </a:pPr>
            <a:fld id="{7C37C423-1560-404A-9577-5767448FF7B7}" type="datetime1">
              <a:rPr lang="en-IE"/>
              <a:pPr>
                <a:defRPr/>
              </a:pPr>
              <a:t>07/11/2012</a:t>
            </a:fld>
            <a:endParaRPr lang="en-US" dirty="0"/>
          </a:p>
        </p:txBody>
      </p:sp>
      <p:sp>
        <p:nvSpPr>
          <p:cNvPr id="33" name="Rectangle 33"/>
          <p:cNvSpPr>
            <a:spLocks noGrp="1"/>
          </p:cNvSpPr>
          <p:nvPr>
            <p:ph type="sldNum" sz="quarter" idx="40"/>
          </p:nvPr>
        </p:nvSpPr>
        <p:spPr/>
        <p:txBody>
          <a:bodyPr/>
          <a:lstStyle>
            <a:lvl1pPr>
              <a:defRPr/>
            </a:lvl1pPr>
          </a:lstStyle>
          <a:p>
            <a:pPr>
              <a:defRPr/>
            </a:pPr>
            <a:fld id="{ECE162A8-72D8-46AE-8908-348399857344}" type="slidenum">
              <a:rPr lang="en-US"/>
              <a:pPr>
                <a:defRPr/>
              </a:pPr>
              <a:t>‹#›</a:t>
            </a:fld>
            <a:endParaRPr lang="en-US" dirty="0"/>
          </a:p>
        </p:txBody>
      </p:sp>
      <p:sp>
        <p:nvSpPr>
          <p:cNvPr id="34" name="Rectangle 34"/>
          <p:cNvSpPr>
            <a:spLocks noGrp="1"/>
          </p:cNvSpPr>
          <p:nvPr>
            <p:ph type="ftr" sz="quarter" idx="41"/>
          </p:nvPr>
        </p:nvSpPr>
        <p:spPr/>
        <p:txBody>
          <a:bodyPr/>
          <a:lstStyle>
            <a:lvl1pPr>
              <a:defRPr/>
            </a:lvl1pPr>
          </a:lstStyle>
          <a:p>
            <a:pPr>
              <a:defRPr/>
            </a:pPr>
            <a:r>
              <a:rPr lang="en-US" dirty="0"/>
              <a:t>Strictly private and confidential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3" name="Rectangle 8"/>
          <p:cNvSpPr/>
          <p:nvPr userDrawn="1"/>
        </p:nvSpPr>
        <p:spPr>
          <a:xfrm>
            <a:off x="0" y="3124200"/>
            <a:ext cx="9144000" cy="609600"/>
          </a:xfrm>
          <a:prstGeom prst="rect">
            <a:avLst/>
          </a:prstGeom>
          <a:solidFill>
            <a:srgbClr val="087556"/>
          </a:solidFill>
          <a:ln w="25400" cap="rnd" cmpd="sng" algn="ctr">
            <a:noFill/>
            <a:prstDash val="solid"/>
          </a:ln>
          <a:effectLst/>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US" dirty="0"/>
          </a:p>
        </p:txBody>
      </p:sp>
      <p:sp>
        <p:nvSpPr>
          <p:cNvPr id="14" name="Title 13"/>
          <p:cNvSpPr>
            <a:spLocks noGrp="1"/>
          </p:cNvSpPr>
          <p:nvPr>
            <p:ph type="ctrTitle" hasCustomPrompt="1"/>
          </p:nvPr>
        </p:nvSpPr>
        <p:spPr>
          <a:xfrm>
            <a:off x="152211" y="3162300"/>
            <a:ext cx="7239000" cy="533400"/>
          </a:xfrm>
          <a:noFill/>
        </p:spPr>
        <p:txBody>
          <a:bodyPr vert="horz"/>
          <a:lstStyle>
            <a:lvl1pPr algn="l">
              <a:defRPr sz="2000" b="0" cap="all" spc="150" baseline="0">
                <a:solidFill>
                  <a:schemeClr val="bg1"/>
                </a:solidFill>
              </a:defRPr>
            </a:lvl1pPr>
          </a:lstStyle>
          <a:p>
            <a:r>
              <a:rPr lang="en-US" dirty="0" smtClean="0"/>
              <a:t>Divider</a:t>
            </a:r>
            <a:endParaRPr lang="en-US" dirty="0"/>
          </a:p>
        </p:txBody>
      </p:sp>
      <p:sp>
        <p:nvSpPr>
          <p:cNvPr id="4" name="Rectangle 3"/>
          <p:cNvSpPr>
            <a:spLocks noGrp="1"/>
          </p:cNvSpPr>
          <p:nvPr>
            <p:ph type="dt" sz="half" idx="10"/>
          </p:nvPr>
        </p:nvSpPr>
        <p:spPr>
          <a:xfrm>
            <a:off x="228600" y="6477000"/>
            <a:ext cx="1600200" cy="304800"/>
          </a:xfrm>
        </p:spPr>
        <p:txBody>
          <a:bodyPr anchor="ctr"/>
          <a:lstStyle>
            <a:lvl1pPr algn="l">
              <a:defRPr>
                <a:solidFill>
                  <a:srgbClr val="A0A0A0"/>
                </a:solidFill>
              </a:defRPr>
            </a:lvl1pPr>
          </a:lstStyle>
          <a:p>
            <a:pPr>
              <a:defRPr/>
            </a:pPr>
            <a:fld id="{AFA053C1-2370-4D80-B81F-6743DB044104}" type="datetime1">
              <a:rPr lang="en-IE"/>
              <a:pPr>
                <a:defRPr/>
              </a:pPr>
              <a:t>07/11/2012</a:t>
            </a:fld>
            <a:endParaRPr lang="en-US" dirty="0"/>
          </a:p>
        </p:txBody>
      </p:sp>
      <p:sp>
        <p:nvSpPr>
          <p:cNvPr id="5" name="Rectangle 4"/>
          <p:cNvSpPr>
            <a:spLocks noGrp="1"/>
          </p:cNvSpPr>
          <p:nvPr>
            <p:ph type="ftr" sz="quarter" idx="11"/>
          </p:nvPr>
        </p:nvSpPr>
        <p:spPr/>
        <p:txBody>
          <a:bodyPr/>
          <a:lstStyle>
            <a:lvl1pPr>
              <a:defRPr>
                <a:solidFill>
                  <a:schemeClr val="bg1"/>
                </a:solidFill>
              </a:defRPr>
            </a:lvl1pPr>
          </a:lstStyle>
          <a:p>
            <a:pPr>
              <a:defRPr/>
            </a:pPr>
            <a:r>
              <a:rPr lang="en-US" dirty="0"/>
              <a:t>Strictly private and confidential</a:t>
            </a:r>
          </a:p>
        </p:txBody>
      </p:sp>
      <p:sp>
        <p:nvSpPr>
          <p:cNvPr id="6" name="Slide Number Placeholder 12"/>
          <p:cNvSpPr>
            <a:spLocks noGrp="1"/>
          </p:cNvSpPr>
          <p:nvPr>
            <p:ph type="sldNum" sz="quarter" idx="12"/>
          </p:nvPr>
        </p:nvSpPr>
        <p:spPr>
          <a:xfrm>
            <a:off x="6477000" y="6477000"/>
            <a:ext cx="1020763" cy="304800"/>
          </a:xfrm>
        </p:spPr>
        <p:txBody>
          <a:bodyPr/>
          <a:lstStyle>
            <a:lvl1pPr>
              <a:defRPr/>
            </a:lvl1pPr>
          </a:lstStyle>
          <a:p>
            <a:pPr>
              <a:defRPr/>
            </a:pPr>
            <a:fld id="{9BC011C5-9CEF-4935-B987-8587738A55E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Only">
    <p:spTree>
      <p:nvGrpSpPr>
        <p:cNvPr id="1" name=""/>
        <p:cNvGrpSpPr/>
        <p:nvPr/>
      </p:nvGrpSpPr>
      <p:grpSpPr>
        <a:xfrm>
          <a:off x="0" y="0"/>
          <a:ext cx="0" cy="0"/>
          <a:chOff x="0" y="0"/>
          <a:chExt cx="0" cy="0"/>
        </a:xfrm>
      </p:grpSpPr>
      <p:cxnSp>
        <p:nvCxnSpPr>
          <p:cNvPr id="3" name="Straight Connector 3"/>
          <p:cNvCxnSpPr/>
          <p:nvPr userDrawn="1"/>
        </p:nvCxnSpPr>
        <p:spPr>
          <a:xfrm flipV="1">
            <a:off x="330200" y="6388100"/>
            <a:ext cx="8497888" cy="9525"/>
          </a:xfrm>
          <a:prstGeom prst="line">
            <a:avLst/>
          </a:prstGeom>
          <a:ln>
            <a:solidFill>
              <a:srgbClr val="087556"/>
            </a:solidFill>
          </a:ln>
          <a:effectLst/>
        </p:spPr>
        <p:style>
          <a:lnRef idx="2">
            <a:schemeClr val="accent1"/>
          </a:lnRef>
          <a:fillRef idx="0">
            <a:schemeClr val="accent1"/>
          </a:fillRef>
          <a:effectRef idx="1">
            <a:schemeClr val="accent1"/>
          </a:effectRef>
          <a:fontRef idx="minor">
            <a:schemeClr val="tx1"/>
          </a:fontRef>
        </p:style>
      </p:cxnSp>
      <p:cxnSp>
        <p:nvCxnSpPr>
          <p:cNvPr id="4" name="Straight Connector 12"/>
          <p:cNvCxnSpPr/>
          <p:nvPr userDrawn="1"/>
        </p:nvCxnSpPr>
        <p:spPr>
          <a:xfrm flipH="1" flipV="1">
            <a:off x="782638" y="1352550"/>
            <a:ext cx="26987" cy="5035550"/>
          </a:xfrm>
          <a:prstGeom prst="line">
            <a:avLst/>
          </a:prstGeom>
          <a:ln w="25400" cap="flat" cmpd="sng" algn="ctr">
            <a:solidFill>
              <a:srgbClr val="08755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5" name="Rectangle 8"/>
          <p:cNvSpPr>
            <a:spLocks noGrp="1"/>
          </p:cNvSpPr>
          <p:nvPr>
            <p:ph type="sldNum" sz="quarter" idx="10"/>
          </p:nvPr>
        </p:nvSpPr>
        <p:spPr>
          <a:xfrm>
            <a:off x="4287838" y="6454775"/>
            <a:ext cx="561975" cy="219075"/>
          </a:xfrm>
        </p:spPr>
        <p:txBody>
          <a:bodyPr/>
          <a:lstStyle>
            <a:lvl1pPr algn="ctr">
              <a:defRPr sz="1200"/>
            </a:lvl1pPr>
          </a:lstStyle>
          <a:p>
            <a:pPr>
              <a:defRPr/>
            </a:pPr>
            <a:fld id="{92E1CC6F-4F1B-405A-9D16-AEBE90271268}" type="slidenum">
              <a:rPr lang="en-US"/>
              <a:pPr>
                <a:defRPr/>
              </a:pPr>
              <a:t>‹#›</a:t>
            </a:fld>
            <a:endParaRPr lang="en-US" dirty="0"/>
          </a:p>
        </p:txBody>
      </p:sp>
      <p:sp>
        <p:nvSpPr>
          <p:cNvPr id="6" name="Rectangle 9"/>
          <p:cNvSpPr>
            <a:spLocks noGrp="1"/>
          </p:cNvSpPr>
          <p:nvPr>
            <p:ph type="ftr" sz="quarter" idx="11"/>
          </p:nvPr>
        </p:nvSpPr>
        <p:spPr>
          <a:xfrm>
            <a:off x="2705100" y="6635750"/>
            <a:ext cx="3733800" cy="152400"/>
          </a:xfrm>
        </p:spPr>
        <p:txBody>
          <a:bodyPr/>
          <a:lstStyle>
            <a:lvl1pPr>
              <a:defRPr sz="1200"/>
            </a:lvl1pPr>
          </a:lstStyle>
          <a:p>
            <a:pPr>
              <a:defRPr/>
            </a:pPr>
            <a:r>
              <a:rPr lang="en-US" dirty="0"/>
              <a:t>Strictly private and confidential</a:t>
            </a:r>
          </a:p>
        </p:txBody>
      </p:sp>
      <p:sp>
        <p:nvSpPr>
          <p:cNvPr id="8" name="Title 1"/>
          <p:cNvSpPr>
            <a:spLocks noGrp="1"/>
          </p:cNvSpPr>
          <p:nvPr>
            <p:ph type="title"/>
          </p:nvPr>
        </p:nvSpPr>
        <p:spPr>
          <a:xfrm>
            <a:off x="1076324" y="274638"/>
            <a:ext cx="7610475" cy="1143000"/>
          </a:xfrm>
        </p:spPr>
        <p:txBody>
          <a:bodyPr vert="horz">
            <a:normAutofit/>
          </a:bodyPr>
          <a:lstStyle>
            <a:lvl1pPr algn="l" rtl="0" eaLnBrk="0" fontAlgn="base" hangingPunct="0">
              <a:spcBef>
                <a:spcPct val="0"/>
              </a:spcBef>
              <a:spcAft>
                <a:spcPct val="0"/>
              </a:spcAft>
              <a:defRPr lang="en-IE" sz="2400" b="1" cap="small" dirty="0">
                <a:solidFill>
                  <a:srgbClr val="087556"/>
                </a:solidFill>
                <a:latin typeface="Calibri" pitchFamily="34" charset="0"/>
                <a:ea typeface="+mj-ea"/>
                <a:cs typeface="+mj-cs"/>
              </a:defRPr>
            </a:lvl1pPr>
          </a:lstStyle>
          <a:p>
            <a:r>
              <a:rPr lang="en-US" dirty="0" smtClean="0"/>
              <a:t>Click to edit Master title</a:t>
            </a:r>
            <a:endParaRPr lang="en-IE" dirty="0"/>
          </a:p>
        </p:txBody>
      </p:sp>
      <p:sp>
        <p:nvSpPr>
          <p:cNvPr id="9" name="Rectangle 11"/>
          <p:cNvSpPr>
            <a:spLocks noGrp="1"/>
          </p:cNvSpPr>
          <p:nvPr>
            <p:ph sz="quarter" idx="15"/>
          </p:nvPr>
        </p:nvSpPr>
        <p:spPr>
          <a:xfrm>
            <a:off x="1085849" y="1638300"/>
            <a:ext cx="7572375" cy="4610100"/>
          </a:xfrm>
        </p:spPr>
        <p:txBody>
          <a:bodyPr/>
          <a:lstStyle>
            <a:lvl1pPr>
              <a:defRPr sz="1600"/>
            </a:lvl1pPr>
            <a:lvl2pPr>
              <a:buFont typeface="Arial" pitchFamily="34" charset="0"/>
              <a:buChar char="•"/>
              <a:defRPr sz="1600"/>
            </a:lvl2pPr>
            <a:lvl3pPr marL="1200150" indent="-285750">
              <a:buFont typeface="Arial" pitchFamily="34" charset="0"/>
              <a:buChar char="•"/>
              <a:defRPr sz="1600"/>
            </a:lvl3pPr>
            <a:lvl4pPr marL="1657350" indent="-285750">
              <a:buFont typeface="Arial" pitchFamily="34" charset="0"/>
              <a:buChar char="•"/>
              <a:defRPr sz="1600"/>
            </a:lvl4pPr>
            <a:lvl5pPr marL="2114550" indent="-285750">
              <a:buFont typeface="Arial" pitchFamily="34" charset="0"/>
              <a:buChar cha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505301" y="423440"/>
            <a:ext cx="2133600" cy="6096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Up">
    <p:spTree>
      <p:nvGrpSpPr>
        <p:cNvPr id="1" name=""/>
        <p:cNvGrpSpPr/>
        <p:nvPr/>
      </p:nvGrpSpPr>
      <p:grpSpPr>
        <a:xfrm>
          <a:off x="0" y="0"/>
          <a:ext cx="0" cy="0"/>
          <a:chOff x="0" y="0"/>
          <a:chExt cx="0" cy="0"/>
        </a:xfrm>
      </p:grpSpPr>
      <p:sp>
        <p:nvSpPr>
          <p:cNvPr id="11" name="Rectangle 11"/>
          <p:cNvSpPr>
            <a:spLocks noGrp="1"/>
          </p:cNvSpPr>
          <p:nvPr>
            <p:ph sz="quarter" idx="15"/>
          </p:nvPr>
        </p:nvSpPr>
        <p:spPr>
          <a:xfrm>
            <a:off x="1085849" y="1638300"/>
            <a:ext cx="7572375" cy="4610100"/>
          </a:xfrm>
        </p:spPr>
        <p:txBody>
          <a:bodyPr/>
          <a:lstStyle>
            <a:lvl1pPr>
              <a:defRPr sz="1600"/>
            </a:lvl1pPr>
            <a:lvl2pPr>
              <a:buFont typeface="Arial" pitchFamily="34" charset="0"/>
              <a:buChar char="•"/>
              <a:defRPr sz="1600"/>
            </a:lvl2pPr>
            <a:lvl3pPr marL="1200150" indent="-285750">
              <a:buFont typeface="Arial" pitchFamily="34" charset="0"/>
              <a:buChar char="•"/>
              <a:defRPr sz="1600"/>
            </a:lvl3pPr>
            <a:lvl4pPr marL="1657350" indent="-285750">
              <a:buFont typeface="Arial" pitchFamily="34" charset="0"/>
              <a:buChar char="•"/>
              <a:defRPr sz="1600"/>
            </a:lvl4pPr>
            <a:lvl5pPr marL="2114550" indent="-285750">
              <a:buFont typeface="Arial" pitchFamily="34" charset="0"/>
              <a:buChar cha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p:cNvSpPr>
          <p:nvPr>
            <p:ph type="dt" sz="half" idx="16"/>
          </p:nvPr>
        </p:nvSpPr>
        <p:spPr/>
        <p:txBody>
          <a:bodyPr/>
          <a:lstStyle>
            <a:lvl1pPr>
              <a:defRPr/>
            </a:lvl1pPr>
          </a:lstStyle>
          <a:p>
            <a:pPr>
              <a:defRPr/>
            </a:pPr>
            <a:fld id="{ABFC3B42-488D-4E01-ACA8-98B504485FF7}" type="datetime1">
              <a:rPr lang="en-IE"/>
              <a:pPr>
                <a:defRPr/>
              </a:pPr>
              <a:t>07/11/2012</a:t>
            </a:fld>
            <a:endParaRPr lang="en-US" dirty="0"/>
          </a:p>
        </p:txBody>
      </p:sp>
      <p:sp>
        <p:nvSpPr>
          <p:cNvPr id="6" name="Rectangle 6"/>
          <p:cNvSpPr>
            <a:spLocks noGrp="1"/>
          </p:cNvSpPr>
          <p:nvPr>
            <p:ph type="sldNum" sz="quarter" idx="17"/>
          </p:nvPr>
        </p:nvSpPr>
        <p:spPr/>
        <p:txBody>
          <a:bodyPr/>
          <a:lstStyle>
            <a:lvl1pPr>
              <a:defRPr/>
            </a:lvl1pPr>
          </a:lstStyle>
          <a:p>
            <a:pPr>
              <a:defRPr/>
            </a:pPr>
            <a:fld id="{BE262E31-D49B-4EBC-88EE-19A88AD3485E}" type="slidenum">
              <a:rPr lang="en-US"/>
              <a:pPr>
                <a:defRPr/>
              </a:pPr>
              <a:t>‹#›</a:t>
            </a:fld>
            <a:endParaRPr lang="en-US" dirty="0"/>
          </a:p>
        </p:txBody>
      </p:sp>
      <p:sp>
        <p:nvSpPr>
          <p:cNvPr id="7" name="Rectangle 12"/>
          <p:cNvSpPr>
            <a:spLocks noGrp="1"/>
          </p:cNvSpPr>
          <p:nvPr>
            <p:ph type="ftr" sz="quarter" idx="18"/>
          </p:nvPr>
        </p:nvSpPr>
        <p:spPr/>
        <p:txBody>
          <a:bodyPr/>
          <a:lstStyle>
            <a:lvl1pPr>
              <a:defRPr/>
            </a:lvl1pPr>
          </a:lstStyle>
          <a:p>
            <a:pPr>
              <a:defRPr/>
            </a:pPr>
            <a:r>
              <a:rPr lang="en-US" dirty="0"/>
              <a:t>Strictly private and confidential</a:t>
            </a:r>
          </a:p>
        </p:txBody>
      </p:sp>
      <p:cxnSp>
        <p:nvCxnSpPr>
          <p:cNvPr id="9" name="Straight Connector 3"/>
          <p:cNvCxnSpPr/>
          <p:nvPr userDrawn="1"/>
        </p:nvCxnSpPr>
        <p:spPr>
          <a:xfrm flipV="1">
            <a:off x="330200" y="6388100"/>
            <a:ext cx="8497888" cy="9525"/>
          </a:xfrm>
          <a:prstGeom prst="line">
            <a:avLst/>
          </a:prstGeom>
          <a:ln>
            <a:solidFill>
              <a:srgbClr val="087556"/>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12"/>
          <p:cNvCxnSpPr/>
          <p:nvPr userDrawn="1"/>
        </p:nvCxnSpPr>
        <p:spPr>
          <a:xfrm flipH="1" flipV="1">
            <a:off x="782638" y="1352550"/>
            <a:ext cx="26987" cy="5035550"/>
          </a:xfrm>
          <a:prstGeom prst="line">
            <a:avLst/>
          </a:prstGeom>
          <a:ln w="25400" cap="flat" cmpd="sng" algn="ctr">
            <a:solidFill>
              <a:srgbClr val="08755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2" name="Picture 6"/>
          <p:cNvPicPr>
            <a:picLocks noChangeAspect="1"/>
          </p:cNvPicPr>
          <p:nvPr userDrawn="1"/>
        </p:nvPicPr>
        <p:blipFill>
          <a:blip r:embed="rId2"/>
          <a:srcRect/>
          <a:stretch>
            <a:fillRect/>
          </a:stretch>
        </p:blipFill>
        <p:spPr bwMode="auto">
          <a:xfrm>
            <a:off x="8826500" y="0"/>
            <a:ext cx="317500" cy="1016000"/>
          </a:xfrm>
          <a:prstGeom prst="rect">
            <a:avLst/>
          </a:prstGeom>
          <a:noFill/>
          <a:ln w="9525">
            <a:noFill/>
            <a:miter lim="800000"/>
            <a:headEnd/>
            <a:tailEnd/>
          </a:ln>
        </p:spPr>
      </p:pic>
      <p:sp>
        <p:nvSpPr>
          <p:cNvPr id="13" name="Title 1"/>
          <p:cNvSpPr>
            <a:spLocks noGrp="1"/>
          </p:cNvSpPr>
          <p:nvPr>
            <p:ph type="title"/>
          </p:nvPr>
        </p:nvSpPr>
        <p:spPr>
          <a:xfrm>
            <a:off x="1076324" y="274638"/>
            <a:ext cx="7610475" cy="1143000"/>
          </a:xfrm>
        </p:spPr>
        <p:txBody>
          <a:bodyPr vert="horz">
            <a:normAutofit/>
          </a:bodyPr>
          <a:lstStyle>
            <a:lvl1pPr algn="l" rtl="0" eaLnBrk="0" fontAlgn="base" hangingPunct="0">
              <a:spcBef>
                <a:spcPct val="0"/>
              </a:spcBef>
              <a:spcAft>
                <a:spcPct val="0"/>
              </a:spcAft>
              <a:defRPr lang="en-IE" sz="2400" b="1" cap="small" dirty="0">
                <a:solidFill>
                  <a:srgbClr val="087556"/>
                </a:solidFill>
                <a:latin typeface="Calibri" pitchFamily="34" charset="0"/>
                <a:ea typeface="+mj-ea"/>
                <a:cs typeface="+mj-cs"/>
              </a:defRPr>
            </a:lvl1pPr>
          </a:lstStyle>
          <a:p>
            <a:r>
              <a:rPr lang="en-US" dirty="0" smtClean="0"/>
              <a:t>Click to edit Master title</a:t>
            </a:r>
            <a:endParaRPr lang="en-I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Up">
    <p:spTree>
      <p:nvGrpSpPr>
        <p:cNvPr id="1" name=""/>
        <p:cNvGrpSpPr/>
        <p:nvPr/>
      </p:nvGrpSpPr>
      <p:grpSpPr>
        <a:xfrm>
          <a:off x="0" y="0"/>
          <a:ext cx="0" cy="0"/>
          <a:chOff x="0" y="0"/>
          <a:chExt cx="0" cy="0"/>
        </a:xfrm>
      </p:grpSpPr>
      <p:sp>
        <p:nvSpPr>
          <p:cNvPr id="9" name="Rectangle 11"/>
          <p:cNvSpPr>
            <a:spLocks noGrp="1"/>
          </p:cNvSpPr>
          <p:nvPr>
            <p:ph sz="quarter" idx="15"/>
          </p:nvPr>
        </p:nvSpPr>
        <p:spPr>
          <a:xfrm>
            <a:off x="1095375" y="1562100"/>
            <a:ext cx="3352800" cy="4686300"/>
          </a:xfrm>
        </p:spPr>
        <p:txBody>
          <a:bodyPr/>
          <a:lstStyle>
            <a:lvl1pPr>
              <a:defRPr sz="1600"/>
            </a:lvl1pPr>
            <a:lvl2pPr>
              <a:buFont typeface="Arial" pitchFamily="34" charset="0"/>
              <a:buChar char="•"/>
              <a:defRPr sz="1600"/>
            </a:lvl2pPr>
            <a:lvl3pPr marL="1200150" indent="-285750">
              <a:buFont typeface="Arial" pitchFamily="34" charset="0"/>
              <a:buChar char="•"/>
              <a:defRPr sz="1600"/>
            </a:lvl3pPr>
            <a:lvl4pPr marL="1657350" indent="-285750">
              <a:buFont typeface="Arial" pitchFamily="34" charset="0"/>
              <a:buChar char="•"/>
              <a:defRPr sz="1600"/>
            </a:lvl4pPr>
            <a:lvl5pPr marL="2114550" indent="-285750">
              <a:buFont typeface="Arial" pitchFamily="34" charset="0"/>
              <a:buChar cha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Rectangle 11"/>
          <p:cNvSpPr>
            <a:spLocks noGrp="1"/>
          </p:cNvSpPr>
          <p:nvPr>
            <p:ph sz="quarter" idx="17"/>
          </p:nvPr>
        </p:nvSpPr>
        <p:spPr>
          <a:xfrm>
            <a:off x="4597527" y="1581150"/>
            <a:ext cx="3962400" cy="4667250"/>
          </a:xfrm>
        </p:spPr>
        <p:txBody>
          <a:bodyPr/>
          <a:lstStyle>
            <a:lvl1pPr>
              <a:defRPr sz="1600"/>
            </a:lvl1pPr>
            <a:lvl2pPr>
              <a:buFont typeface="Arial" pitchFamily="34" charset="0"/>
              <a:buChar char="•"/>
              <a:defRPr sz="1600"/>
            </a:lvl2pPr>
            <a:lvl3pPr marL="1200150" indent="-285750">
              <a:buFont typeface="Arial" pitchFamily="34" charset="0"/>
              <a:buChar char="•"/>
              <a:defRPr sz="1600"/>
            </a:lvl3pPr>
            <a:lvl4pPr marL="1657350" indent="-285750">
              <a:buFont typeface="Arial" pitchFamily="34" charset="0"/>
              <a:buChar char="•"/>
              <a:defRPr sz="1600"/>
            </a:lvl4pPr>
            <a:lvl5pPr marL="2114550" indent="-285750">
              <a:buFont typeface="Arial" pitchFamily="34" charset="0"/>
              <a:buChar cha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4"/>
          <p:cNvSpPr>
            <a:spLocks noGrp="1"/>
          </p:cNvSpPr>
          <p:nvPr>
            <p:ph type="dt" sz="half" idx="18"/>
          </p:nvPr>
        </p:nvSpPr>
        <p:spPr/>
        <p:txBody>
          <a:bodyPr/>
          <a:lstStyle>
            <a:lvl1pPr>
              <a:defRPr/>
            </a:lvl1pPr>
          </a:lstStyle>
          <a:p>
            <a:pPr>
              <a:defRPr/>
            </a:pPr>
            <a:fld id="{B3850F81-FAA7-4C95-8178-57DEB3539D9E}" type="datetime1">
              <a:rPr lang="en-IE"/>
              <a:pPr>
                <a:defRPr/>
              </a:pPr>
              <a:t>07/11/2012</a:t>
            </a:fld>
            <a:endParaRPr lang="en-US" dirty="0"/>
          </a:p>
        </p:txBody>
      </p:sp>
      <p:sp>
        <p:nvSpPr>
          <p:cNvPr id="8" name="Rectangle 6"/>
          <p:cNvSpPr>
            <a:spLocks noGrp="1"/>
          </p:cNvSpPr>
          <p:nvPr>
            <p:ph type="sldNum" sz="quarter" idx="19"/>
          </p:nvPr>
        </p:nvSpPr>
        <p:spPr/>
        <p:txBody>
          <a:bodyPr/>
          <a:lstStyle>
            <a:lvl1pPr>
              <a:defRPr/>
            </a:lvl1pPr>
          </a:lstStyle>
          <a:p>
            <a:pPr>
              <a:defRPr/>
            </a:pPr>
            <a:fld id="{31A6E8E8-45C2-4FA9-867C-D345608BA862}" type="slidenum">
              <a:rPr lang="en-US"/>
              <a:pPr>
                <a:defRPr/>
              </a:pPr>
              <a:t>‹#›</a:t>
            </a:fld>
            <a:endParaRPr lang="en-US" dirty="0"/>
          </a:p>
        </p:txBody>
      </p:sp>
      <p:sp>
        <p:nvSpPr>
          <p:cNvPr id="10" name="Rectangle 12"/>
          <p:cNvSpPr>
            <a:spLocks noGrp="1"/>
          </p:cNvSpPr>
          <p:nvPr>
            <p:ph type="ftr" sz="quarter" idx="20"/>
          </p:nvPr>
        </p:nvSpPr>
        <p:spPr/>
        <p:txBody>
          <a:bodyPr/>
          <a:lstStyle>
            <a:lvl1pPr>
              <a:defRPr/>
            </a:lvl1pPr>
          </a:lstStyle>
          <a:p>
            <a:pPr>
              <a:defRPr/>
            </a:pPr>
            <a:r>
              <a:rPr lang="en-US" dirty="0"/>
              <a:t>Strictly private and confidential</a:t>
            </a:r>
          </a:p>
        </p:txBody>
      </p:sp>
      <p:cxnSp>
        <p:nvCxnSpPr>
          <p:cNvPr id="11" name="Straight Connector 3"/>
          <p:cNvCxnSpPr/>
          <p:nvPr userDrawn="1"/>
        </p:nvCxnSpPr>
        <p:spPr>
          <a:xfrm flipV="1">
            <a:off x="330200" y="6388100"/>
            <a:ext cx="8497888" cy="9525"/>
          </a:xfrm>
          <a:prstGeom prst="line">
            <a:avLst/>
          </a:prstGeom>
          <a:ln>
            <a:solidFill>
              <a:srgbClr val="087556"/>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2"/>
          <p:cNvCxnSpPr/>
          <p:nvPr userDrawn="1"/>
        </p:nvCxnSpPr>
        <p:spPr>
          <a:xfrm flipH="1" flipV="1">
            <a:off x="782638" y="1352550"/>
            <a:ext cx="26987" cy="5035550"/>
          </a:xfrm>
          <a:prstGeom prst="line">
            <a:avLst/>
          </a:prstGeom>
          <a:ln w="25400" cap="flat" cmpd="sng" algn="ctr">
            <a:solidFill>
              <a:srgbClr val="08755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3" name="Picture 6"/>
          <p:cNvPicPr>
            <a:picLocks noChangeAspect="1"/>
          </p:cNvPicPr>
          <p:nvPr userDrawn="1"/>
        </p:nvPicPr>
        <p:blipFill>
          <a:blip r:embed="rId2"/>
          <a:srcRect/>
          <a:stretch>
            <a:fillRect/>
          </a:stretch>
        </p:blipFill>
        <p:spPr bwMode="auto">
          <a:xfrm>
            <a:off x="8826500" y="0"/>
            <a:ext cx="317500" cy="1016000"/>
          </a:xfrm>
          <a:prstGeom prst="rect">
            <a:avLst/>
          </a:prstGeom>
          <a:noFill/>
          <a:ln w="9525">
            <a:noFill/>
            <a:miter lim="800000"/>
            <a:headEnd/>
            <a:tailEnd/>
          </a:ln>
        </p:spPr>
      </p:pic>
      <p:sp>
        <p:nvSpPr>
          <p:cNvPr id="16" name="Title 1"/>
          <p:cNvSpPr>
            <a:spLocks noGrp="1"/>
          </p:cNvSpPr>
          <p:nvPr>
            <p:ph type="title"/>
          </p:nvPr>
        </p:nvSpPr>
        <p:spPr>
          <a:xfrm>
            <a:off x="1076324" y="274638"/>
            <a:ext cx="7610475" cy="1143000"/>
          </a:xfrm>
        </p:spPr>
        <p:txBody>
          <a:bodyPr vert="horz">
            <a:normAutofit/>
          </a:bodyPr>
          <a:lstStyle>
            <a:lvl1pPr algn="l" rtl="0" eaLnBrk="0" fontAlgn="base" hangingPunct="0">
              <a:spcBef>
                <a:spcPct val="0"/>
              </a:spcBef>
              <a:spcAft>
                <a:spcPct val="0"/>
              </a:spcAft>
              <a:defRPr lang="en-IE" sz="2400" b="1" cap="small" dirty="0">
                <a:solidFill>
                  <a:srgbClr val="087556"/>
                </a:solidFill>
                <a:latin typeface="Calibri" pitchFamily="34" charset="0"/>
                <a:ea typeface="+mj-ea"/>
                <a:cs typeface="+mj-cs"/>
              </a:defRPr>
            </a:lvl1pPr>
          </a:lstStyle>
          <a:p>
            <a:r>
              <a:rPr lang="en-US" dirty="0" smtClean="0"/>
              <a:t>Click to edit Master title</a:t>
            </a:r>
            <a:endParaRPr lang="en-I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Up: 2 left, 1 right">
    <p:spTree>
      <p:nvGrpSpPr>
        <p:cNvPr id="1" name=""/>
        <p:cNvGrpSpPr/>
        <p:nvPr/>
      </p:nvGrpSpPr>
      <p:grpSpPr>
        <a:xfrm>
          <a:off x="0" y="0"/>
          <a:ext cx="0" cy="0"/>
          <a:chOff x="0" y="0"/>
          <a:chExt cx="0" cy="0"/>
        </a:xfrm>
      </p:grpSpPr>
      <p:sp>
        <p:nvSpPr>
          <p:cNvPr id="9" name="Rectangle 8"/>
          <p:cNvSpPr>
            <a:spLocks noGrp="1"/>
          </p:cNvSpPr>
          <p:nvPr>
            <p:ph type="body" sz="quarter" idx="13"/>
          </p:nvPr>
        </p:nvSpPr>
        <p:spPr>
          <a:xfrm>
            <a:off x="876300" y="381000"/>
            <a:ext cx="3390900" cy="228600"/>
          </a:xfrm>
          <a:solidFill>
            <a:schemeClr val="accent6">
              <a:shade val="75000"/>
            </a:schemeClr>
          </a:solidFill>
        </p:spPr>
        <p:txBody>
          <a:bodyPr/>
          <a:lstStyle>
            <a:lvl1pPr>
              <a:defRPr b="1">
                <a:solidFill>
                  <a:schemeClr val="bg1"/>
                </a:solidFill>
              </a:defRPr>
            </a:lvl1pPr>
          </a:lstStyle>
          <a:p>
            <a:pPr lvl="0"/>
            <a:r>
              <a:rPr lang="en-US" dirty="0" smtClean="0"/>
              <a:t>Click to edit Master text styles</a:t>
            </a:r>
          </a:p>
        </p:txBody>
      </p:sp>
      <p:sp>
        <p:nvSpPr>
          <p:cNvPr id="18" name="Rectangle 11"/>
          <p:cNvSpPr>
            <a:spLocks noGrp="1"/>
          </p:cNvSpPr>
          <p:nvPr>
            <p:ph sz="quarter" idx="15"/>
          </p:nvPr>
        </p:nvSpPr>
        <p:spPr>
          <a:xfrm>
            <a:off x="876300" y="609600"/>
            <a:ext cx="3390900" cy="270662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Rectangle 8"/>
          <p:cNvSpPr>
            <a:spLocks noGrp="1"/>
          </p:cNvSpPr>
          <p:nvPr>
            <p:ph type="body" sz="quarter" idx="16"/>
          </p:nvPr>
        </p:nvSpPr>
        <p:spPr>
          <a:xfrm>
            <a:off x="876300" y="3319272"/>
            <a:ext cx="3390899" cy="228600"/>
          </a:xfrm>
          <a:solidFill>
            <a:schemeClr val="accent6">
              <a:shade val="75000"/>
            </a:schemeClr>
          </a:solidFill>
        </p:spPr>
        <p:txBody>
          <a:bodyPr/>
          <a:lstStyle>
            <a:lvl1pPr>
              <a:defRPr b="1">
                <a:solidFill>
                  <a:schemeClr val="bg1"/>
                </a:solidFill>
              </a:defRPr>
            </a:lvl1pPr>
          </a:lstStyle>
          <a:p>
            <a:pPr lvl="0"/>
            <a:r>
              <a:rPr lang="en-US" dirty="0" smtClean="0"/>
              <a:t>Click to edit Master text styles</a:t>
            </a:r>
          </a:p>
        </p:txBody>
      </p:sp>
      <p:sp>
        <p:nvSpPr>
          <p:cNvPr id="17" name="Rectangle 11"/>
          <p:cNvSpPr>
            <a:spLocks noGrp="1"/>
          </p:cNvSpPr>
          <p:nvPr>
            <p:ph sz="quarter" idx="17"/>
          </p:nvPr>
        </p:nvSpPr>
        <p:spPr>
          <a:xfrm>
            <a:off x="876300" y="3547872"/>
            <a:ext cx="3390899" cy="270662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Rectangle 8"/>
          <p:cNvSpPr>
            <a:spLocks noGrp="1"/>
          </p:cNvSpPr>
          <p:nvPr>
            <p:ph type="body" sz="quarter" idx="18"/>
          </p:nvPr>
        </p:nvSpPr>
        <p:spPr>
          <a:xfrm>
            <a:off x="4416552" y="381000"/>
            <a:ext cx="3965448" cy="228600"/>
          </a:xfrm>
          <a:solidFill>
            <a:schemeClr val="accent6">
              <a:shade val="75000"/>
            </a:schemeClr>
          </a:solidFill>
        </p:spPr>
        <p:txBody>
          <a:bodyPr/>
          <a:lstStyle>
            <a:lvl1pPr>
              <a:defRPr b="1">
                <a:solidFill>
                  <a:schemeClr val="bg1"/>
                </a:solidFill>
              </a:defRPr>
            </a:lvl1pPr>
          </a:lstStyle>
          <a:p>
            <a:pPr lvl="0"/>
            <a:r>
              <a:rPr lang="en-US" dirty="0" smtClean="0"/>
              <a:t>Click to edit Master text styles</a:t>
            </a:r>
          </a:p>
        </p:txBody>
      </p:sp>
      <p:sp>
        <p:nvSpPr>
          <p:cNvPr id="21" name="Rectangle 11"/>
          <p:cNvSpPr>
            <a:spLocks noGrp="1"/>
          </p:cNvSpPr>
          <p:nvPr>
            <p:ph sz="quarter" idx="19"/>
          </p:nvPr>
        </p:nvSpPr>
        <p:spPr>
          <a:xfrm>
            <a:off x="4416552" y="609600"/>
            <a:ext cx="39624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Rectangle 4"/>
          <p:cNvSpPr>
            <a:spLocks noGrp="1"/>
          </p:cNvSpPr>
          <p:nvPr>
            <p:ph type="dt" sz="half" idx="20"/>
          </p:nvPr>
        </p:nvSpPr>
        <p:spPr/>
        <p:txBody>
          <a:bodyPr/>
          <a:lstStyle>
            <a:lvl1pPr>
              <a:defRPr/>
            </a:lvl1pPr>
          </a:lstStyle>
          <a:p>
            <a:pPr>
              <a:defRPr/>
            </a:pPr>
            <a:fld id="{AAA7EDE4-694E-4E96-9574-8AF7B6E50883}" type="datetime1">
              <a:rPr lang="en-IE"/>
              <a:pPr>
                <a:defRPr/>
              </a:pPr>
              <a:t>07/11/2012</a:t>
            </a:fld>
            <a:endParaRPr lang="en-US" dirty="0"/>
          </a:p>
        </p:txBody>
      </p:sp>
      <p:sp>
        <p:nvSpPr>
          <p:cNvPr id="11" name="Rectangle 6"/>
          <p:cNvSpPr>
            <a:spLocks noGrp="1"/>
          </p:cNvSpPr>
          <p:nvPr>
            <p:ph type="sldNum" sz="quarter" idx="21"/>
          </p:nvPr>
        </p:nvSpPr>
        <p:spPr/>
        <p:txBody>
          <a:bodyPr/>
          <a:lstStyle>
            <a:lvl1pPr>
              <a:defRPr/>
            </a:lvl1pPr>
          </a:lstStyle>
          <a:p>
            <a:pPr>
              <a:defRPr/>
            </a:pPr>
            <a:fld id="{604DA983-63DC-4F4F-AE81-1096D152EDE8}" type="slidenum">
              <a:rPr lang="en-US"/>
              <a:pPr>
                <a:defRPr/>
              </a:pPr>
              <a:t>‹#›</a:t>
            </a:fld>
            <a:endParaRPr lang="en-US" dirty="0"/>
          </a:p>
        </p:txBody>
      </p:sp>
      <p:sp>
        <p:nvSpPr>
          <p:cNvPr id="12" name="Rectangle 12"/>
          <p:cNvSpPr>
            <a:spLocks noGrp="1"/>
          </p:cNvSpPr>
          <p:nvPr>
            <p:ph type="ftr" sz="quarter" idx="22"/>
          </p:nvPr>
        </p:nvSpPr>
        <p:spPr/>
        <p:txBody>
          <a:bodyPr/>
          <a:lstStyle>
            <a:lvl1pPr>
              <a:defRPr/>
            </a:lvl1pPr>
          </a:lstStyle>
          <a:p>
            <a:pPr>
              <a:defRPr/>
            </a:pPr>
            <a:r>
              <a:rPr lang="en-US" dirty="0"/>
              <a:t>Strictly private and confidential</a:t>
            </a:r>
          </a:p>
        </p:txBody>
      </p:sp>
      <p:cxnSp>
        <p:nvCxnSpPr>
          <p:cNvPr id="13" name="Straight Connector 3"/>
          <p:cNvCxnSpPr/>
          <p:nvPr userDrawn="1"/>
        </p:nvCxnSpPr>
        <p:spPr>
          <a:xfrm flipV="1">
            <a:off x="330200" y="6388100"/>
            <a:ext cx="8497888" cy="9525"/>
          </a:xfrm>
          <a:prstGeom prst="line">
            <a:avLst/>
          </a:prstGeom>
          <a:ln>
            <a:solidFill>
              <a:srgbClr val="08755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2"/>
          <p:cNvCxnSpPr/>
          <p:nvPr userDrawn="1"/>
        </p:nvCxnSpPr>
        <p:spPr>
          <a:xfrm flipH="1" flipV="1">
            <a:off x="782638" y="1352550"/>
            <a:ext cx="26987" cy="5035550"/>
          </a:xfrm>
          <a:prstGeom prst="line">
            <a:avLst/>
          </a:prstGeom>
          <a:ln w="25400" cap="flat" cmpd="sng" algn="ctr">
            <a:solidFill>
              <a:srgbClr val="08755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6" name="Picture 6"/>
          <p:cNvPicPr>
            <a:picLocks noChangeAspect="1"/>
          </p:cNvPicPr>
          <p:nvPr userDrawn="1"/>
        </p:nvPicPr>
        <p:blipFill>
          <a:blip r:embed="rId2"/>
          <a:srcRect/>
          <a:stretch>
            <a:fillRect/>
          </a:stretch>
        </p:blipFill>
        <p:spPr bwMode="auto">
          <a:xfrm>
            <a:off x="8826500" y="0"/>
            <a:ext cx="317500" cy="1016000"/>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Up: 1 Left, 2 Right">
    <p:spTree>
      <p:nvGrpSpPr>
        <p:cNvPr id="1" name=""/>
        <p:cNvGrpSpPr/>
        <p:nvPr/>
      </p:nvGrpSpPr>
      <p:grpSpPr>
        <a:xfrm>
          <a:off x="0" y="0"/>
          <a:ext cx="0" cy="0"/>
          <a:chOff x="0" y="0"/>
          <a:chExt cx="0" cy="0"/>
        </a:xfrm>
      </p:grpSpPr>
      <p:sp>
        <p:nvSpPr>
          <p:cNvPr id="25" name="Rectangle 2"/>
          <p:cNvSpPr>
            <a:spLocks noGrp="1"/>
          </p:cNvSpPr>
          <p:nvPr>
            <p:ph type="title"/>
          </p:nvPr>
        </p:nvSpPr>
        <p:spPr/>
        <p:txBody>
          <a:bodyPr/>
          <a:lstStyle/>
          <a:p>
            <a:endParaRPr lang="en-US" dirty="0"/>
          </a:p>
        </p:txBody>
      </p:sp>
      <p:sp>
        <p:nvSpPr>
          <p:cNvPr id="13" name="Rectangle 8"/>
          <p:cNvSpPr>
            <a:spLocks noGrp="1"/>
          </p:cNvSpPr>
          <p:nvPr>
            <p:ph type="body" sz="quarter" idx="13"/>
          </p:nvPr>
        </p:nvSpPr>
        <p:spPr>
          <a:xfrm>
            <a:off x="943466" y="381000"/>
            <a:ext cx="3326782" cy="228600"/>
          </a:xfrm>
          <a:solidFill>
            <a:srgbClr val="087556"/>
          </a:solidFill>
        </p:spPr>
        <p:txBody>
          <a:bodyPr/>
          <a:lstStyle>
            <a:lvl1pPr>
              <a:defRPr b="1">
                <a:solidFill>
                  <a:schemeClr val="bg1"/>
                </a:solidFill>
              </a:defRPr>
            </a:lvl1pPr>
          </a:lstStyle>
          <a:p>
            <a:pPr lvl="0"/>
            <a:r>
              <a:rPr lang="en-US" dirty="0" smtClean="0"/>
              <a:t>Click to edit Master text styles</a:t>
            </a:r>
          </a:p>
        </p:txBody>
      </p:sp>
      <p:sp>
        <p:nvSpPr>
          <p:cNvPr id="14" name="Rectangle 11"/>
          <p:cNvSpPr>
            <a:spLocks noGrp="1"/>
          </p:cNvSpPr>
          <p:nvPr>
            <p:ph sz="quarter" idx="15"/>
          </p:nvPr>
        </p:nvSpPr>
        <p:spPr>
          <a:xfrm>
            <a:off x="942974" y="609600"/>
            <a:ext cx="3324225" cy="5638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6" name="Rectangle 8"/>
          <p:cNvSpPr>
            <a:spLocks noGrp="1"/>
          </p:cNvSpPr>
          <p:nvPr>
            <p:ph type="body" sz="quarter" idx="16"/>
          </p:nvPr>
        </p:nvSpPr>
        <p:spPr>
          <a:xfrm>
            <a:off x="4419600" y="381000"/>
            <a:ext cx="3962400" cy="228600"/>
          </a:xfrm>
          <a:solidFill>
            <a:srgbClr val="087556"/>
          </a:solidFill>
        </p:spPr>
        <p:txBody>
          <a:bodyPr/>
          <a:lstStyle>
            <a:lvl1pPr>
              <a:defRPr b="1">
                <a:solidFill>
                  <a:schemeClr val="bg1"/>
                </a:solidFill>
              </a:defRPr>
            </a:lvl1pPr>
          </a:lstStyle>
          <a:p>
            <a:pPr lvl="0"/>
            <a:r>
              <a:rPr lang="en-US" dirty="0" smtClean="0"/>
              <a:t>Click to edit Master text styles</a:t>
            </a:r>
          </a:p>
        </p:txBody>
      </p:sp>
      <p:sp>
        <p:nvSpPr>
          <p:cNvPr id="17" name="Rectangle 11"/>
          <p:cNvSpPr>
            <a:spLocks noGrp="1"/>
          </p:cNvSpPr>
          <p:nvPr>
            <p:ph sz="quarter" idx="17"/>
          </p:nvPr>
        </p:nvSpPr>
        <p:spPr>
          <a:xfrm>
            <a:off x="4419600" y="609600"/>
            <a:ext cx="3962400" cy="270662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9" name="Rectangle 8"/>
          <p:cNvSpPr>
            <a:spLocks noGrp="1"/>
          </p:cNvSpPr>
          <p:nvPr>
            <p:ph type="body" sz="quarter" idx="18"/>
          </p:nvPr>
        </p:nvSpPr>
        <p:spPr>
          <a:xfrm>
            <a:off x="4416552" y="3319272"/>
            <a:ext cx="3965448" cy="228600"/>
          </a:xfrm>
          <a:solidFill>
            <a:srgbClr val="087556"/>
          </a:solidFill>
        </p:spPr>
        <p:txBody>
          <a:bodyPr/>
          <a:lstStyle>
            <a:lvl1pPr>
              <a:defRPr b="1">
                <a:solidFill>
                  <a:schemeClr val="bg1"/>
                </a:solidFill>
              </a:defRPr>
            </a:lvl1pPr>
          </a:lstStyle>
          <a:p>
            <a:pPr lvl="0"/>
            <a:r>
              <a:rPr lang="en-US" dirty="0" smtClean="0"/>
              <a:t>Click to edit Master text styles</a:t>
            </a:r>
          </a:p>
        </p:txBody>
      </p:sp>
      <p:sp>
        <p:nvSpPr>
          <p:cNvPr id="20" name="Rectangle 11"/>
          <p:cNvSpPr>
            <a:spLocks noGrp="1"/>
          </p:cNvSpPr>
          <p:nvPr>
            <p:ph sz="quarter" idx="19"/>
          </p:nvPr>
        </p:nvSpPr>
        <p:spPr>
          <a:xfrm>
            <a:off x="4416552" y="3547872"/>
            <a:ext cx="3965448" cy="270662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4"/>
          <p:cNvSpPr>
            <a:spLocks noGrp="1"/>
          </p:cNvSpPr>
          <p:nvPr>
            <p:ph type="dt" sz="half" idx="20"/>
          </p:nvPr>
        </p:nvSpPr>
        <p:spPr/>
        <p:txBody>
          <a:bodyPr/>
          <a:lstStyle>
            <a:lvl1pPr>
              <a:defRPr/>
            </a:lvl1pPr>
          </a:lstStyle>
          <a:p>
            <a:pPr>
              <a:defRPr/>
            </a:pPr>
            <a:fld id="{6D63FCFF-EF6B-4485-9A56-E7F340C93D6B}" type="datetime1">
              <a:rPr lang="en-IE"/>
              <a:pPr>
                <a:defRPr/>
              </a:pPr>
              <a:t>07/11/2012</a:t>
            </a:fld>
            <a:endParaRPr lang="en-US" dirty="0"/>
          </a:p>
        </p:txBody>
      </p:sp>
      <p:sp>
        <p:nvSpPr>
          <p:cNvPr id="10" name="Rectangle 6"/>
          <p:cNvSpPr>
            <a:spLocks noGrp="1"/>
          </p:cNvSpPr>
          <p:nvPr>
            <p:ph type="sldNum" sz="quarter" idx="21"/>
          </p:nvPr>
        </p:nvSpPr>
        <p:spPr/>
        <p:txBody>
          <a:bodyPr/>
          <a:lstStyle>
            <a:lvl1pPr>
              <a:defRPr/>
            </a:lvl1pPr>
          </a:lstStyle>
          <a:p>
            <a:pPr>
              <a:defRPr/>
            </a:pPr>
            <a:fld id="{3B26C621-E8D1-449B-85B4-6B5F6DB4A391}" type="slidenum">
              <a:rPr lang="en-US"/>
              <a:pPr>
                <a:defRPr/>
              </a:pPr>
              <a:t>‹#›</a:t>
            </a:fld>
            <a:endParaRPr lang="en-US" dirty="0"/>
          </a:p>
        </p:txBody>
      </p:sp>
      <p:sp>
        <p:nvSpPr>
          <p:cNvPr id="11" name="Rectangle 12"/>
          <p:cNvSpPr>
            <a:spLocks noGrp="1"/>
          </p:cNvSpPr>
          <p:nvPr>
            <p:ph type="ftr" sz="quarter" idx="22"/>
          </p:nvPr>
        </p:nvSpPr>
        <p:spPr/>
        <p:txBody>
          <a:bodyPr/>
          <a:lstStyle>
            <a:lvl1pPr>
              <a:defRPr/>
            </a:lvl1pPr>
          </a:lstStyle>
          <a:p>
            <a:pPr>
              <a:defRPr/>
            </a:pPr>
            <a:r>
              <a:rPr lang="en-US" dirty="0"/>
              <a:t>Strictly private and confidential</a:t>
            </a:r>
          </a:p>
        </p:txBody>
      </p:sp>
      <p:cxnSp>
        <p:nvCxnSpPr>
          <p:cNvPr id="12" name="Straight Connector 3"/>
          <p:cNvCxnSpPr/>
          <p:nvPr userDrawn="1"/>
        </p:nvCxnSpPr>
        <p:spPr>
          <a:xfrm flipV="1">
            <a:off x="330200" y="6388100"/>
            <a:ext cx="8497888" cy="9525"/>
          </a:xfrm>
          <a:prstGeom prst="line">
            <a:avLst/>
          </a:prstGeom>
          <a:ln>
            <a:solidFill>
              <a:srgbClr val="087556"/>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2"/>
          <p:cNvCxnSpPr/>
          <p:nvPr userDrawn="1"/>
        </p:nvCxnSpPr>
        <p:spPr>
          <a:xfrm flipH="1" flipV="1">
            <a:off x="782638" y="1352550"/>
            <a:ext cx="26987" cy="5035550"/>
          </a:xfrm>
          <a:prstGeom prst="line">
            <a:avLst/>
          </a:prstGeom>
          <a:ln w="25400" cap="flat" cmpd="sng" algn="ctr">
            <a:solidFill>
              <a:srgbClr val="08755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8" name="Picture 6"/>
          <p:cNvPicPr>
            <a:picLocks noChangeAspect="1"/>
          </p:cNvPicPr>
          <p:nvPr userDrawn="1"/>
        </p:nvPicPr>
        <p:blipFill>
          <a:blip r:embed="rId2"/>
          <a:srcRect/>
          <a:stretch>
            <a:fillRect/>
          </a:stretch>
        </p:blipFill>
        <p:spPr bwMode="auto">
          <a:xfrm>
            <a:off x="8826500" y="0"/>
            <a:ext cx="317500" cy="1016000"/>
          </a:xfrm>
          <a:prstGeom prst="rect">
            <a:avLst/>
          </a:prstGeom>
          <a:noFill/>
          <a:ln w="9525">
            <a:noFill/>
            <a:miter lim="800000"/>
            <a:headEnd/>
            <a:tailEnd/>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2" name="Picture 5"/>
          <p:cNvPicPr>
            <a:picLocks noChangeAspect="1"/>
          </p:cNvPicPr>
          <p:nvPr userDrawn="1"/>
        </p:nvPicPr>
        <p:blipFill>
          <a:blip r:embed="rId2"/>
          <a:srcRect/>
          <a:stretch>
            <a:fillRect/>
          </a:stretch>
        </p:blipFill>
        <p:spPr bwMode="auto">
          <a:xfrm>
            <a:off x="444500" y="381000"/>
            <a:ext cx="8253413" cy="5329238"/>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title"/>
          </p:nvPr>
        </p:nvSpPr>
        <p:spPr>
          <a:xfrm>
            <a:off x="8610600" y="381000"/>
            <a:ext cx="533400" cy="5867400"/>
          </a:xfrm>
          <a:prstGeom prst="rect">
            <a:avLst/>
          </a:prstGeom>
        </p:spPr>
        <p:txBody>
          <a:bodyPr vert="vert" anchor="ctr">
            <a:normAutofit/>
          </a:bodyPr>
          <a:lstStyle/>
          <a:p>
            <a:r>
              <a:rPr lang="en-US" dirty="0" smtClean="0"/>
              <a:t>Click to edit Master title style</a:t>
            </a:r>
            <a:endParaRPr lang="en-US" dirty="0"/>
          </a:p>
        </p:txBody>
      </p:sp>
      <p:sp>
        <p:nvSpPr>
          <p:cNvPr id="1027" name="Rectangle 3"/>
          <p:cNvSpPr>
            <a:spLocks noGrp="1"/>
          </p:cNvSpPr>
          <p:nvPr>
            <p:ph type="body" idx="1"/>
          </p:nvPr>
        </p:nvSpPr>
        <p:spPr bwMode="auto">
          <a:xfrm>
            <a:off x="304800" y="381000"/>
            <a:ext cx="8077200" cy="5867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Rectangle 4"/>
          <p:cNvSpPr>
            <a:spLocks noGrp="1"/>
          </p:cNvSpPr>
          <p:nvPr>
            <p:ph type="dt" sz="half" idx="2"/>
          </p:nvPr>
        </p:nvSpPr>
        <p:spPr>
          <a:xfrm>
            <a:off x="7010400" y="76200"/>
            <a:ext cx="1371600" cy="228600"/>
          </a:xfrm>
          <a:prstGeom prst="rect">
            <a:avLst/>
          </a:prstGeom>
        </p:spPr>
        <p:txBody>
          <a:bodyPr vert="horz"/>
          <a:lstStyle>
            <a:lvl1pPr algn="r" fontAlgn="auto">
              <a:spcBef>
                <a:spcPts val="0"/>
              </a:spcBef>
              <a:spcAft>
                <a:spcPts val="0"/>
              </a:spcAft>
              <a:defRPr sz="1000">
                <a:solidFill>
                  <a:schemeClr val="tx1">
                    <a:tint val="65000"/>
                  </a:schemeClr>
                </a:solidFill>
                <a:latin typeface="+mn-lt"/>
                <a:cs typeface="+mn-cs"/>
              </a:defRPr>
            </a:lvl1pPr>
          </a:lstStyle>
          <a:p>
            <a:pPr>
              <a:defRPr/>
            </a:pPr>
            <a:fld id="{86F34C9C-B5C0-4C64-AE8C-1A78B3832F3F}" type="datetime1">
              <a:rPr lang="en-IE"/>
              <a:pPr>
                <a:defRPr/>
              </a:pPr>
              <a:t>07/11/2012</a:t>
            </a:fld>
            <a:endParaRPr lang="en-US" dirty="0"/>
          </a:p>
        </p:txBody>
      </p:sp>
      <p:sp>
        <p:nvSpPr>
          <p:cNvPr id="6" name="Rectangle 6"/>
          <p:cNvSpPr>
            <a:spLocks noGrp="1"/>
          </p:cNvSpPr>
          <p:nvPr>
            <p:ph type="sldNum" sz="quarter" idx="4"/>
          </p:nvPr>
        </p:nvSpPr>
        <p:spPr>
          <a:xfrm>
            <a:off x="6503988" y="6473825"/>
            <a:ext cx="990600" cy="304800"/>
          </a:xfrm>
          <a:prstGeom prst="rect">
            <a:avLst/>
          </a:prstGeom>
        </p:spPr>
        <p:txBody>
          <a:bodyPr vert="horz" anchor="ctr"/>
          <a:lstStyle>
            <a:lvl1pPr algn="r" fontAlgn="auto">
              <a:spcBef>
                <a:spcPts val="0"/>
              </a:spcBef>
              <a:spcAft>
                <a:spcPts val="0"/>
              </a:spcAft>
              <a:defRPr sz="1000">
                <a:latin typeface="+mn-lt"/>
                <a:cs typeface="+mn-cs"/>
              </a:defRPr>
            </a:lvl1pPr>
          </a:lstStyle>
          <a:p>
            <a:pPr>
              <a:defRPr/>
            </a:pPr>
            <a:fld id="{A7FFFCF2-119E-458F-9B4D-EAEBF2A723B5}" type="slidenum">
              <a:rPr lang="en-US"/>
              <a:pPr>
                <a:defRPr/>
              </a:pPr>
              <a:t>‹#›</a:t>
            </a:fld>
            <a:endParaRPr lang="en-US" dirty="0"/>
          </a:p>
        </p:txBody>
      </p:sp>
      <p:sp>
        <p:nvSpPr>
          <p:cNvPr id="12" name="Rectangle 12"/>
          <p:cNvSpPr>
            <a:spLocks noGrp="1"/>
          </p:cNvSpPr>
          <p:nvPr>
            <p:ph type="ftr" sz="quarter" idx="3"/>
          </p:nvPr>
        </p:nvSpPr>
        <p:spPr>
          <a:xfrm>
            <a:off x="2705100" y="6477000"/>
            <a:ext cx="3733800" cy="304800"/>
          </a:xfrm>
          <a:prstGeom prst="rect">
            <a:avLst/>
          </a:prstGeom>
        </p:spPr>
        <p:txBody>
          <a:bodyPr vert="horz" anchor="ctr"/>
          <a:lstStyle>
            <a:lvl1pPr algn="ctr" fontAlgn="auto">
              <a:spcBef>
                <a:spcPts val="0"/>
              </a:spcBef>
              <a:spcAft>
                <a:spcPts val="0"/>
              </a:spcAft>
              <a:defRPr sz="1000">
                <a:solidFill>
                  <a:sysClr val="windowText" lastClr="000000"/>
                </a:solidFill>
                <a:latin typeface="+mn-lt"/>
                <a:cs typeface="+mn-cs"/>
              </a:defRPr>
            </a:lvl1pPr>
          </a:lstStyle>
          <a:p>
            <a:pPr>
              <a:defRPr/>
            </a:pPr>
            <a:r>
              <a:rPr lang="en-US" dirty="0"/>
              <a:t>Strictly private and confidential</a:t>
            </a:r>
          </a:p>
        </p:txBody>
      </p:sp>
    </p:spTree>
  </p:cSld>
  <p:clrMap bg1="lt1" tx1="dk1" bg2="lt2" tx2="dk2" accent1="accent1" accent2="accent2" accent3="accent3" accent4="accent4" accent5="accent5" accent6="accent6" hlink="hlink" folHlink="folHlink"/>
  <p:sldLayoutIdLst>
    <p:sldLayoutId id="2147483673" r:id="rId1"/>
    <p:sldLayoutId id="2147483666" r:id="rId2"/>
    <p:sldLayoutId id="2147483667" r:id="rId3"/>
    <p:sldLayoutId id="2147483668" r:id="rId4"/>
    <p:sldLayoutId id="2147483663" r:id="rId5"/>
    <p:sldLayoutId id="2147483662" r:id="rId6"/>
    <p:sldLayoutId id="2147483661" r:id="rId7"/>
    <p:sldLayoutId id="2147483660" r:id="rId8"/>
    <p:sldLayoutId id="2147483674" r:id="rId9"/>
    <p:sldLayoutId id="2147483675" r:id="rId10"/>
  </p:sldLayoutIdLst>
  <p:hf hdr="0" dt="0"/>
  <p:txStyles>
    <p:titleStyle>
      <a:lvl1pPr algn="l" rtl="0" eaLnBrk="0" fontAlgn="base" hangingPunct="0">
        <a:spcBef>
          <a:spcPct val="0"/>
        </a:spcBef>
        <a:spcAft>
          <a:spcPct val="0"/>
        </a:spcAft>
        <a:defRPr sz="2400" cap="small">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Calibri" pitchFamily="34" charset="0"/>
        </a:defRPr>
      </a:lvl2pPr>
      <a:lvl3pPr algn="l" rtl="0" eaLnBrk="0" fontAlgn="base" hangingPunct="0">
        <a:spcBef>
          <a:spcPct val="0"/>
        </a:spcBef>
        <a:spcAft>
          <a:spcPct val="0"/>
        </a:spcAft>
        <a:defRPr sz="2400">
          <a:solidFill>
            <a:schemeClr val="bg1"/>
          </a:solidFill>
          <a:latin typeface="Calibri" pitchFamily="34" charset="0"/>
        </a:defRPr>
      </a:lvl3pPr>
      <a:lvl4pPr algn="l" rtl="0" eaLnBrk="0" fontAlgn="base" hangingPunct="0">
        <a:spcBef>
          <a:spcPct val="0"/>
        </a:spcBef>
        <a:spcAft>
          <a:spcPct val="0"/>
        </a:spcAft>
        <a:defRPr sz="2400">
          <a:solidFill>
            <a:schemeClr val="bg1"/>
          </a:solidFill>
          <a:latin typeface="Calibri" pitchFamily="34" charset="0"/>
        </a:defRPr>
      </a:lvl4pPr>
      <a:lvl5pPr algn="l" rtl="0" eaLnBrk="0" fontAlgn="base" hangingPunct="0">
        <a:spcBef>
          <a:spcPct val="0"/>
        </a:spcBef>
        <a:spcAft>
          <a:spcPct val="0"/>
        </a:spcAft>
        <a:defRPr sz="2400">
          <a:solidFill>
            <a:schemeClr val="bg1"/>
          </a:solidFill>
          <a:latin typeface="Calibri" pitchFamily="34" charset="0"/>
        </a:defRPr>
      </a:lvl5pPr>
      <a:lvl6pPr marL="457200" algn="l" rtl="0" fontAlgn="base">
        <a:spcBef>
          <a:spcPct val="0"/>
        </a:spcBef>
        <a:spcAft>
          <a:spcPct val="0"/>
        </a:spcAft>
        <a:defRPr sz="2400">
          <a:solidFill>
            <a:schemeClr val="bg1"/>
          </a:solidFill>
          <a:latin typeface="Calibri" pitchFamily="34" charset="0"/>
        </a:defRPr>
      </a:lvl6pPr>
      <a:lvl7pPr marL="914400" algn="l" rtl="0" fontAlgn="base">
        <a:spcBef>
          <a:spcPct val="0"/>
        </a:spcBef>
        <a:spcAft>
          <a:spcPct val="0"/>
        </a:spcAft>
        <a:defRPr sz="2400">
          <a:solidFill>
            <a:schemeClr val="bg1"/>
          </a:solidFill>
          <a:latin typeface="Calibri" pitchFamily="34" charset="0"/>
        </a:defRPr>
      </a:lvl7pPr>
      <a:lvl8pPr marL="1371600" algn="l" rtl="0" fontAlgn="base">
        <a:spcBef>
          <a:spcPct val="0"/>
        </a:spcBef>
        <a:spcAft>
          <a:spcPct val="0"/>
        </a:spcAft>
        <a:defRPr sz="2400">
          <a:solidFill>
            <a:schemeClr val="bg1"/>
          </a:solidFill>
          <a:latin typeface="Calibri" pitchFamily="34" charset="0"/>
        </a:defRPr>
      </a:lvl8pPr>
      <a:lvl9pPr marL="1828800" algn="l" rtl="0" fontAlgn="base">
        <a:spcBef>
          <a:spcPct val="0"/>
        </a:spcBef>
        <a:spcAft>
          <a:spcPct val="0"/>
        </a:spcAft>
        <a:defRPr sz="2400">
          <a:solidFill>
            <a:schemeClr val="bg1"/>
          </a:solidFill>
          <a:latin typeface="Calibri" pitchFamily="34" charset="0"/>
        </a:defRPr>
      </a:lvl9pPr>
    </p:titleStyle>
    <p:bodyStyle>
      <a:lvl1pPr marL="342900" indent="-342900" algn="l" rtl="0" eaLnBrk="0" fontAlgn="base" hangingPunct="0">
        <a:spcBef>
          <a:spcPct val="20000"/>
        </a:spcBef>
        <a:spcAft>
          <a:spcPct val="0"/>
        </a:spcAft>
        <a:defRPr sz="1100">
          <a:solidFill>
            <a:schemeClr val="tx1"/>
          </a:solidFill>
          <a:latin typeface="+mn-lt"/>
          <a:ea typeface="+mn-ea"/>
          <a:cs typeface="+mn-cs"/>
        </a:defRPr>
      </a:lvl1pPr>
      <a:lvl2pPr marL="742950" indent="-285750" algn="l" rtl="0" eaLnBrk="0" fontAlgn="base" hangingPunct="0">
        <a:spcBef>
          <a:spcPct val="20000"/>
        </a:spcBef>
        <a:spcAft>
          <a:spcPct val="0"/>
        </a:spcAft>
        <a:defRPr sz="1100">
          <a:solidFill>
            <a:schemeClr val="tx1"/>
          </a:solidFill>
          <a:latin typeface="+mn-lt"/>
          <a:ea typeface="+mn-ea"/>
          <a:cs typeface="+mn-cs"/>
        </a:defRPr>
      </a:lvl2pPr>
      <a:lvl3pPr marL="1143000" indent="-228600" algn="l" rtl="0" eaLnBrk="0" fontAlgn="base" hangingPunct="0">
        <a:spcBef>
          <a:spcPct val="20000"/>
        </a:spcBef>
        <a:spcAft>
          <a:spcPct val="0"/>
        </a:spcAft>
        <a:defRPr sz="1100">
          <a:solidFill>
            <a:schemeClr val="tx1"/>
          </a:solidFill>
          <a:latin typeface="+mn-lt"/>
          <a:ea typeface="+mn-ea"/>
          <a:cs typeface="+mn-cs"/>
        </a:defRPr>
      </a:lvl3pPr>
      <a:lvl4pPr marL="1600200" indent="-228600" algn="l" rtl="0" eaLnBrk="0" fontAlgn="base" hangingPunct="0">
        <a:spcBef>
          <a:spcPct val="20000"/>
        </a:spcBef>
        <a:spcAft>
          <a:spcPct val="0"/>
        </a:spcAft>
        <a:defRPr sz="1100">
          <a:solidFill>
            <a:schemeClr val="tx1"/>
          </a:solidFill>
          <a:latin typeface="+mn-lt"/>
          <a:ea typeface="+mn-ea"/>
          <a:cs typeface="+mn-cs"/>
        </a:defRPr>
      </a:lvl4pPr>
      <a:lvl5pPr marL="2057400" indent="-228600" algn="l" rtl="0" eaLnBrk="0" fontAlgn="base" hangingPunct="0">
        <a:spcBef>
          <a:spcPct val="20000"/>
        </a:spcBef>
        <a:spcAft>
          <a:spcPct val="0"/>
        </a:spcAft>
        <a:defRPr sz="1100">
          <a:solidFill>
            <a:schemeClr val="tx1"/>
          </a:solidFill>
          <a:latin typeface="+mn-lt"/>
          <a:ea typeface="+mn-ea"/>
          <a:cs typeface="+mn-cs"/>
        </a:defRPr>
      </a:lvl5pPr>
      <a:lvl6pPr marL="2514600" indent="-228600" algn="l" rtl="0" eaLnBrk="1" latinLnBrk="0" hangingPunct="1">
        <a:spcBef>
          <a:spcPct val="20000"/>
        </a:spcBef>
        <a:buChar char="•"/>
        <a:defRPr sz="2000">
          <a:solidFill>
            <a:schemeClr val="tx1"/>
          </a:solidFill>
          <a:latin typeface="+mn-lt"/>
          <a:ea typeface="+mn-ea"/>
          <a:cs typeface="+mn-cs"/>
        </a:defRPr>
      </a:lvl6pPr>
      <a:lvl7pPr marL="2971800" indent="-228600" algn="l" rtl="0" eaLnBrk="1" latinLnBrk="0" hangingPunct="1">
        <a:spcBef>
          <a:spcPct val="20000"/>
        </a:spcBef>
        <a:buChar char="•"/>
        <a:defRPr sz="2000">
          <a:solidFill>
            <a:schemeClr val="tx1"/>
          </a:solidFill>
          <a:latin typeface="+mn-lt"/>
          <a:ea typeface="+mn-ea"/>
          <a:cs typeface="+mn-cs"/>
        </a:defRPr>
      </a:lvl7pPr>
      <a:lvl8pPr marL="3429000" indent="-228600" algn="l" rtl="0" eaLnBrk="1" latinLnBrk="0" hangingPunct="1">
        <a:spcBef>
          <a:spcPct val="20000"/>
        </a:spcBef>
        <a:buChar char="•"/>
        <a:defRPr sz="2000">
          <a:solidFill>
            <a:schemeClr val="tx1"/>
          </a:solidFill>
          <a:latin typeface="+mn-lt"/>
          <a:ea typeface="+mn-ea"/>
          <a:cs typeface="+mn-cs"/>
        </a:defRPr>
      </a:lvl8pPr>
      <a:lvl9pPr marL="3886200" indent="-228600" algn="l" rtl="0" eaLnBrk="1" latinLnBrk="0" hangingPunct="1">
        <a:spcBef>
          <a:spcPct val="20000"/>
        </a:spcBef>
        <a:buChar char="•"/>
        <a:defRPr sz="2000">
          <a:solidFill>
            <a:schemeClr val="tx1"/>
          </a:solidFill>
          <a:latin typeface="+mn-lt"/>
          <a:ea typeface="+mn-ea"/>
          <a:cs typeface="+mn-cs"/>
        </a:defRPr>
      </a:lvl9pPr>
    </p:bodyStyle>
    <p:otherStyle>
      <a:lvl1pPr marL="0" algn="l" rtl="0" eaLnBrk="1" hangingPunct="1">
        <a:defRPr>
          <a:solidFill>
            <a:schemeClr val="tx1"/>
          </a:solidFill>
          <a:latin typeface="+mn-lt"/>
          <a:ea typeface="+mn-ea"/>
          <a:cs typeface="+mn-cs"/>
        </a:defRPr>
      </a:lvl1pPr>
      <a:lvl2pPr marL="457200" algn="l" rtl="0" eaLnBrk="1" hangingPunct="1">
        <a:defRPr>
          <a:solidFill>
            <a:schemeClr val="tx1"/>
          </a:solidFill>
          <a:latin typeface="+mn-lt"/>
          <a:ea typeface="+mn-ea"/>
          <a:cs typeface="+mn-cs"/>
        </a:defRPr>
      </a:lvl2pPr>
      <a:lvl3pPr marL="914400" algn="l" rtl="0" eaLnBrk="1" hangingPunct="1">
        <a:defRPr>
          <a:solidFill>
            <a:schemeClr val="tx1"/>
          </a:solidFill>
          <a:latin typeface="+mn-lt"/>
          <a:ea typeface="+mn-ea"/>
          <a:cs typeface="+mn-cs"/>
        </a:defRPr>
      </a:lvl3pPr>
      <a:lvl4pPr marL="1371600" algn="l" rtl="0" eaLnBrk="1" hangingPunct="1">
        <a:defRPr>
          <a:solidFill>
            <a:schemeClr val="tx1"/>
          </a:solidFill>
          <a:latin typeface="+mn-lt"/>
          <a:ea typeface="+mn-ea"/>
          <a:cs typeface="+mn-cs"/>
        </a:defRPr>
      </a:lvl4pPr>
      <a:lvl5pPr marL="1828800" algn="l" rtl="0" eaLnBrk="1" hangingPunct="1">
        <a:defRPr>
          <a:solidFill>
            <a:schemeClr val="tx1"/>
          </a:solidFill>
          <a:latin typeface="+mn-lt"/>
          <a:ea typeface="+mn-ea"/>
          <a:cs typeface="+mn-cs"/>
        </a:defRPr>
      </a:lvl5pPr>
      <a:lvl6pPr marL="2286000" algn="l" rtl="0" eaLnBrk="1" hangingPunct="1">
        <a:defRPr>
          <a:solidFill>
            <a:schemeClr val="tx1"/>
          </a:solidFill>
          <a:latin typeface="+mn-lt"/>
          <a:ea typeface="+mn-ea"/>
          <a:cs typeface="+mn-cs"/>
        </a:defRPr>
      </a:lvl6pPr>
      <a:lvl7pPr marL="2743200" algn="l" rtl="0" eaLnBrk="1" hangingPunct="1">
        <a:defRPr>
          <a:solidFill>
            <a:schemeClr val="tx1"/>
          </a:solidFill>
          <a:latin typeface="+mn-lt"/>
          <a:ea typeface="+mn-ea"/>
          <a:cs typeface="+mn-cs"/>
        </a:defRPr>
      </a:lvl7pPr>
      <a:lvl8pPr marL="3200400" algn="l" rtl="0" eaLnBrk="1" hangingPunct="1">
        <a:defRPr>
          <a:solidFill>
            <a:schemeClr val="tx1"/>
          </a:solidFill>
          <a:latin typeface="+mn-lt"/>
          <a:ea typeface="+mn-ea"/>
          <a:cs typeface="+mn-cs"/>
        </a:defRPr>
      </a:lvl8pPr>
      <a:lvl9pPr marL="3657600" algn="l" rtl="0" eaLnBrk="1" hangingPunct="1">
        <a:defRPr>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w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6"/>
          <p:cNvPicPr>
            <a:picLocks noChangeAspect="1"/>
          </p:cNvPicPr>
          <p:nvPr/>
        </p:nvPicPr>
        <p:blipFill>
          <a:blip r:embed="rId3"/>
          <a:srcRect/>
          <a:stretch>
            <a:fillRect/>
          </a:stretch>
        </p:blipFill>
        <p:spPr bwMode="auto">
          <a:xfrm>
            <a:off x="457200" y="5867400"/>
            <a:ext cx="2933700" cy="838200"/>
          </a:xfrm>
          <a:prstGeom prst="rect">
            <a:avLst/>
          </a:prstGeom>
          <a:noFill/>
          <a:ln w="9525">
            <a:noFill/>
            <a:miter lim="800000"/>
            <a:headEnd/>
            <a:tailEnd/>
          </a:ln>
        </p:spPr>
      </p:pic>
      <p:sp>
        <p:nvSpPr>
          <p:cNvPr id="13" name="Rectangle 12"/>
          <p:cNvSpPr/>
          <p:nvPr/>
        </p:nvSpPr>
        <p:spPr>
          <a:xfrm>
            <a:off x="441325" y="4271963"/>
            <a:ext cx="5843588" cy="936625"/>
          </a:xfrm>
          <a:prstGeom prst="rect">
            <a:avLst/>
          </a:prstGeom>
          <a:solidFill>
            <a:srgbClr val="08755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483" name="TextBox 5"/>
          <p:cNvSpPr txBox="1">
            <a:spLocks noChangeArrowheads="1"/>
          </p:cNvSpPr>
          <p:nvPr/>
        </p:nvSpPr>
        <p:spPr bwMode="auto">
          <a:xfrm>
            <a:off x="444500" y="4322763"/>
            <a:ext cx="8242300" cy="1061829"/>
          </a:xfrm>
          <a:prstGeom prst="rect">
            <a:avLst/>
          </a:prstGeom>
          <a:solidFill>
            <a:srgbClr val="087556"/>
          </a:solidFill>
          <a:ln w="9525">
            <a:noFill/>
            <a:miter lim="800000"/>
            <a:headEnd/>
            <a:tailEnd/>
          </a:ln>
        </p:spPr>
        <p:txBody>
          <a:bodyPr wrap="square">
            <a:spAutoFit/>
          </a:bodyPr>
          <a:lstStyle/>
          <a:p>
            <a:r>
              <a:rPr lang="en-US" sz="2000" dirty="0" smtClean="0">
                <a:solidFill>
                  <a:schemeClr val="bg1"/>
                </a:solidFill>
                <a:latin typeface="Calibri" pitchFamily="34" charset="0"/>
              </a:rPr>
              <a:t>Statement of Strategy Update – Mr. John A. Moran</a:t>
            </a:r>
          </a:p>
          <a:p>
            <a:r>
              <a:rPr lang="en-US" sz="2000" dirty="0" smtClean="0">
                <a:solidFill>
                  <a:schemeClr val="bg1"/>
                </a:solidFill>
                <a:latin typeface="Calibri" pitchFamily="34" charset="0"/>
              </a:rPr>
              <a:t>Joint Committee on Finance, Public Expenditure &amp; Reform </a:t>
            </a:r>
            <a:endParaRPr lang="en-US" sz="2000" dirty="0">
              <a:solidFill>
                <a:schemeClr val="bg1"/>
              </a:solidFill>
              <a:latin typeface="Calibri" pitchFamily="34" charset="0"/>
            </a:endParaRPr>
          </a:p>
          <a:p>
            <a:pPr>
              <a:spcBef>
                <a:spcPts val="600"/>
              </a:spcBef>
            </a:pPr>
            <a:r>
              <a:rPr lang="en-US" dirty="0" smtClean="0">
                <a:solidFill>
                  <a:schemeClr val="bg1"/>
                </a:solidFill>
                <a:latin typeface="Calibri" pitchFamily="34" charset="0"/>
              </a:rPr>
              <a:t>November 2012</a:t>
            </a:r>
            <a:endParaRPr lang="en-US" dirty="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10</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Robust Economic Analysis</a:t>
            </a:r>
            <a:endParaRPr lang="en-US" b="1" dirty="0">
              <a:solidFill>
                <a:srgbClr val="087556"/>
              </a:solidFill>
              <a:latin typeface="Calibri" pitchFamily="34" charset="0"/>
            </a:endParaRPr>
          </a:p>
        </p:txBody>
      </p:sp>
      <p:sp>
        <p:nvSpPr>
          <p:cNvPr id="5" name="TextBox 4"/>
          <p:cNvSpPr txBox="1"/>
          <p:nvPr/>
        </p:nvSpPr>
        <p:spPr>
          <a:xfrm>
            <a:off x="925828" y="1272152"/>
            <a:ext cx="5047459" cy="3785652"/>
          </a:xfrm>
          <a:prstGeom prst="rect">
            <a:avLst/>
          </a:prstGeom>
          <a:noFill/>
        </p:spPr>
        <p:txBody>
          <a:bodyPr wrap="square" rtlCol="0">
            <a:spAutoFit/>
          </a:bodyPr>
          <a:lstStyle/>
          <a:p>
            <a:pPr fontAlgn="auto">
              <a:spcAft>
                <a:spcPts val="1200"/>
              </a:spcAft>
              <a:defRPr/>
            </a:pPr>
            <a:r>
              <a:rPr lang="en-IE" b="1" dirty="0"/>
              <a:t>Key Developments</a:t>
            </a:r>
          </a:p>
          <a:p>
            <a:pPr marL="285750" indent="-285750" eaLnBrk="1" fontAlgn="auto" hangingPunct="1">
              <a:spcAft>
                <a:spcPts val="1200"/>
              </a:spcAft>
              <a:buFont typeface="Arial" pitchFamily="34" charset="0"/>
              <a:buChar char="•"/>
              <a:defRPr/>
            </a:pPr>
            <a:r>
              <a:rPr lang="en-IE" dirty="0" smtClean="0"/>
              <a:t>Increased resources in Economic areas</a:t>
            </a:r>
          </a:p>
          <a:p>
            <a:pPr marL="285750" indent="-285750" eaLnBrk="1" fontAlgn="auto" hangingPunct="1">
              <a:spcAft>
                <a:spcPts val="1200"/>
              </a:spcAft>
              <a:buFont typeface="Arial" pitchFamily="34" charset="0"/>
              <a:buChar char="•"/>
              <a:defRPr/>
            </a:pPr>
            <a:r>
              <a:rPr lang="en-IE" dirty="0" smtClean="0"/>
              <a:t>Embedded resources with Economics experience in other divisions</a:t>
            </a:r>
          </a:p>
          <a:p>
            <a:pPr marL="285750" indent="-285750" eaLnBrk="1" fontAlgn="auto" hangingPunct="1">
              <a:spcAft>
                <a:spcPts val="1200"/>
              </a:spcAft>
              <a:buFont typeface="Arial" pitchFamily="34" charset="0"/>
              <a:buChar char="•"/>
              <a:defRPr/>
            </a:pPr>
            <a:r>
              <a:rPr lang="en-IE" dirty="0" smtClean="0"/>
              <a:t>Greater involvement in Economic analysis</a:t>
            </a:r>
          </a:p>
          <a:p>
            <a:pPr marL="285750" indent="-285750" eaLnBrk="1" fontAlgn="auto" hangingPunct="1">
              <a:spcAft>
                <a:spcPts val="1200"/>
              </a:spcAft>
              <a:buFont typeface="Arial" pitchFamily="34" charset="0"/>
              <a:buChar char="•"/>
              <a:defRPr/>
            </a:pPr>
            <a:r>
              <a:rPr lang="en-IE" dirty="0" smtClean="0"/>
              <a:t>Increased Economic analysis and the production of relevant material.</a:t>
            </a:r>
          </a:p>
          <a:p>
            <a:pPr marL="285750" indent="-285750" eaLnBrk="1" fontAlgn="auto" hangingPunct="1">
              <a:spcAft>
                <a:spcPts val="1200"/>
              </a:spcAft>
              <a:buFont typeface="Arial" pitchFamily="34" charset="0"/>
              <a:buChar char="•"/>
              <a:defRPr/>
            </a:pPr>
            <a:r>
              <a:rPr lang="en-IE" dirty="0" smtClean="0"/>
              <a:t>Focus on Economic policy to grow the economy – supported by external expertise</a:t>
            </a:r>
          </a:p>
          <a:p>
            <a:pPr marL="285750" indent="-285750" eaLnBrk="1" fontAlgn="auto" hangingPunct="1">
              <a:spcAft>
                <a:spcPts val="0"/>
              </a:spcAft>
              <a:buFont typeface="Arial" pitchFamily="34" charset="0"/>
              <a:buChar char="•"/>
              <a:defRPr/>
            </a:pPr>
            <a:endParaRPr lang="en-IE" dirty="0"/>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320764" y="2262093"/>
            <a:ext cx="2466976" cy="3115294"/>
          </a:xfrm>
          <a:prstGeom prst="rect">
            <a:avLst/>
          </a:prstGeom>
          <a:ln/>
        </p:spPr>
        <p:style>
          <a:lnRef idx="2">
            <a:schemeClr val="accent2"/>
          </a:lnRef>
          <a:fillRef idx="1">
            <a:schemeClr val="lt1"/>
          </a:fillRef>
          <a:effectRef idx="0">
            <a:schemeClr val="accent2"/>
          </a:effectRef>
          <a:fontRef idx="minor">
            <a:schemeClr val="dk1"/>
          </a:fontRef>
        </p:style>
      </p:pic>
      <p:sp>
        <p:nvSpPr>
          <p:cNvPr id="6" name="TextBox 5"/>
          <p:cNvSpPr txBox="1"/>
          <p:nvPr/>
        </p:nvSpPr>
        <p:spPr>
          <a:xfrm>
            <a:off x="6360782" y="5387127"/>
            <a:ext cx="2386940" cy="261610"/>
          </a:xfrm>
          <a:prstGeom prst="rect">
            <a:avLst/>
          </a:prstGeom>
          <a:noFill/>
        </p:spPr>
        <p:txBody>
          <a:bodyPr wrap="square" rtlCol="0">
            <a:spAutoFit/>
          </a:bodyPr>
          <a:lstStyle/>
          <a:p>
            <a:r>
              <a:rPr lang="en-IE" sz="1100" i="1" dirty="0" smtClean="0"/>
              <a:t>Sample Economic Output</a:t>
            </a:r>
            <a:endParaRPr lang="en-IE" sz="1100" i="1" dirty="0"/>
          </a:p>
        </p:txBody>
      </p:sp>
    </p:spTree>
    <p:extLst>
      <p:ext uri="{BB962C8B-B14F-4D97-AF65-F5344CB8AC3E}">
        <p14:creationId xmlns:p14="http://schemas.microsoft.com/office/powerpoint/2010/main" val="455887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11</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Supporting all of Government</a:t>
            </a:r>
            <a:endParaRPr lang="en-US" b="1" dirty="0">
              <a:solidFill>
                <a:srgbClr val="087556"/>
              </a:solidFill>
              <a:latin typeface="Calibri" pitchFamily="34" charset="0"/>
            </a:endParaRPr>
          </a:p>
        </p:txBody>
      </p:sp>
      <p:sp>
        <p:nvSpPr>
          <p:cNvPr id="5" name="TextBox 4"/>
          <p:cNvSpPr txBox="1"/>
          <p:nvPr/>
        </p:nvSpPr>
        <p:spPr>
          <a:xfrm>
            <a:off x="925829" y="1337483"/>
            <a:ext cx="5751195" cy="4216539"/>
          </a:xfrm>
          <a:prstGeom prst="rect">
            <a:avLst/>
          </a:prstGeom>
          <a:noFill/>
        </p:spPr>
        <p:txBody>
          <a:bodyPr wrap="square" rtlCol="0">
            <a:spAutoFit/>
          </a:bodyPr>
          <a:lstStyle/>
          <a:p>
            <a:pPr fontAlgn="auto">
              <a:spcAft>
                <a:spcPts val="1200"/>
              </a:spcAft>
              <a:defRPr/>
            </a:pPr>
            <a:r>
              <a:rPr lang="en-IE" b="1" dirty="0"/>
              <a:t>Key Developments</a:t>
            </a:r>
          </a:p>
          <a:p>
            <a:pPr marL="285750" indent="-285750" eaLnBrk="1" fontAlgn="auto" hangingPunct="1">
              <a:spcAft>
                <a:spcPts val="1200"/>
              </a:spcAft>
              <a:buFont typeface="Arial" pitchFamily="34" charset="0"/>
              <a:buChar char="•"/>
              <a:defRPr/>
            </a:pPr>
            <a:r>
              <a:rPr lang="en-IE" dirty="0" smtClean="0"/>
              <a:t>Playing a central role in Cross-Departmental challenges;</a:t>
            </a:r>
          </a:p>
          <a:p>
            <a:pPr marL="742950" lvl="1" indent="-285750" fontAlgn="auto">
              <a:spcAft>
                <a:spcPts val="1200"/>
              </a:spcAft>
              <a:buFont typeface="Arial" pitchFamily="34" charset="0"/>
              <a:buChar char="•"/>
              <a:defRPr/>
            </a:pPr>
            <a:r>
              <a:rPr lang="en-IE" dirty="0"/>
              <a:t>e</a:t>
            </a:r>
            <a:r>
              <a:rPr lang="en-IE" dirty="0" smtClean="0"/>
              <a:t>.g. Mortgage Arrears</a:t>
            </a:r>
          </a:p>
          <a:p>
            <a:pPr marL="285750" indent="-285750" fontAlgn="auto">
              <a:spcAft>
                <a:spcPts val="1200"/>
              </a:spcAft>
              <a:buFont typeface="Arial" pitchFamily="34" charset="0"/>
              <a:buChar char="•"/>
              <a:defRPr/>
            </a:pPr>
            <a:r>
              <a:rPr lang="en-IE" dirty="0" smtClean="0"/>
              <a:t>Strengthening links with the EIB</a:t>
            </a:r>
          </a:p>
          <a:p>
            <a:pPr marL="285750" indent="-285750" fontAlgn="auto">
              <a:spcAft>
                <a:spcPts val="1200"/>
              </a:spcAft>
              <a:buFont typeface="Arial" pitchFamily="34" charset="0"/>
              <a:buChar char="•"/>
              <a:defRPr/>
            </a:pPr>
            <a:r>
              <a:rPr lang="en-IE" dirty="0" smtClean="0"/>
              <a:t>Involved in the Global Irish Network initiative</a:t>
            </a:r>
          </a:p>
          <a:p>
            <a:pPr marL="285750" indent="-285750" fontAlgn="auto">
              <a:spcAft>
                <a:spcPts val="1200"/>
              </a:spcAft>
              <a:buFont typeface="Arial" pitchFamily="34" charset="0"/>
              <a:buChar char="•"/>
              <a:defRPr/>
            </a:pPr>
            <a:r>
              <a:rPr lang="en-IE" dirty="0" smtClean="0"/>
              <a:t>Participated in the SME lending tour with Department of Jobs, Enterprise &amp; Innovation</a:t>
            </a:r>
          </a:p>
          <a:p>
            <a:pPr marL="285750" indent="-285750" fontAlgn="auto">
              <a:spcAft>
                <a:spcPts val="1200"/>
              </a:spcAft>
              <a:buFont typeface="Arial" pitchFamily="34" charset="0"/>
              <a:buChar char="•"/>
              <a:defRPr/>
            </a:pPr>
            <a:r>
              <a:rPr lang="en-IE" dirty="0" smtClean="0"/>
              <a:t>Working closely with the SME Funding Consultation Group</a:t>
            </a:r>
          </a:p>
          <a:p>
            <a:pPr marL="285750" indent="-285750" eaLnBrk="1" fontAlgn="auto" hangingPunct="1">
              <a:spcAft>
                <a:spcPts val="0"/>
              </a:spcAft>
              <a:buFont typeface="Arial" pitchFamily="34" charset="0"/>
              <a:buChar char="•"/>
              <a:defRPr/>
            </a:pPr>
            <a:endParaRPr lang="en-IE" dirty="0"/>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195848" y="1608488"/>
            <a:ext cx="2822028" cy="2129652"/>
          </a:xfrm>
          <a:prstGeom prst="rect">
            <a:avLst/>
          </a:prstGeom>
          <a:ln/>
        </p:spPr>
        <p:style>
          <a:lnRef idx="2">
            <a:schemeClr val="accent2"/>
          </a:lnRef>
          <a:fillRef idx="1">
            <a:schemeClr val="lt1"/>
          </a:fillRef>
          <a:effectRef idx="0">
            <a:schemeClr val="accent2"/>
          </a:effectRef>
          <a:fontRef idx="minor">
            <a:schemeClr val="dk1"/>
          </a:fontRef>
        </p:style>
      </p:pic>
      <p:sp>
        <p:nvSpPr>
          <p:cNvPr id="7" name="TextBox 6"/>
          <p:cNvSpPr txBox="1"/>
          <p:nvPr/>
        </p:nvSpPr>
        <p:spPr>
          <a:xfrm>
            <a:off x="6195848" y="3550084"/>
            <a:ext cx="2849086" cy="261610"/>
          </a:xfrm>
          <a:prstGeom prst="rect">
            <a:avLst/>
          </a:prstGeom>
          <a:noFill/>
        </p:spPr>
        <p:txBody>
          <a:bodyPr wrap="square" rtlCol="0">
            <a:spAutoFit/>
          </a:bodyPr>
          <a:lstStyle/>
          <a:p>
            <a:pPr algn="ctr"/>
            <a:r>
              <a:rPr lang="en-IE" sz="1100" i="1" dirty="0" smtClean="0"/>
              <a:t>Output from Mortgage Arrears Group</a:t>
            </a:r>
            <a:endParaRPr lang="en-IE" sz="1100" i="1" dirty="0"/>
          </a:p>
        </p:txBody>
      </p:sp>
    </p:spTree>
    <p:extLst>
      <p:ext uri="{BB962C8B-B14F-4D97-AF65-F5344CB8AC3E}">
        <p14:creationId xmlns:p14="http://schemas.microsoft.com/office/powerpoint/2010/main" val="22170304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12</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Developing our People</a:t>
            </a:r>
            <a:endParaRPr lang="en-US" b="1" dirty="0">
              <a:solidFill>
                <a:srgbClr val="087556"/>
              </a:solidFill>
              <a:latin typeface="Calibri" pitchFamily="34" charset="0"/>
            </a:endParaRPr>
          </a:p>
        </p:txBody>
      </p:sp>
      <p:sp>
        <p:nvSpPr>
          <p:cNvPr id="5" name="TextBox 4"/>
          <p:cNvSpPr txBox="1"/>
          <p:nvPr/>
        </p:nvSpPr>
        <p:spPr>
          <a:xfrm>
            <a:off x="925830" y="1337483"/>
            <a:ext cx="4513274" cy="4893647"/>
          </a:xfrm>
          <a:prstGeom prst="rect">
            <a:avLst/>
          </a:prstGeom>
          <a:noFill/>
        </p:spPr>
        <p:txBody>
          <a:bodyPr wrap="square" rtlCol="0">
            <a:spAutoFit/>
          </a:bodyPr>
          <a:lstStyle/>
          <a:p>
            <a:pPr fontAlgn="auto">
              <a:spcAft>
                <a:spcPts val="1200"/>
              </a:spcAft>
              <a:defRPr/>
            </a:pPr>
            <a:r>
              <a:rPr lang="en-IE" b="1" dirty="0"/>
              <a:t>Key Developments</a:t>
            </a:r>
          </a:p>
          <a:p>
            <a:pPr marL="285750" indent="-285750" eaLnBrk="1" fontAlgn="auto" hangingPunct="1">
              <a:spcAft>
                <a:spcPts val="1200"/>
              </a:spcAft>
              <a:buFont typeface="Arial" pitchFamily="34" charset="0"/>
              <a:buChar char="•"/>
              <a:defRPr/>
            </a:pPr>
            <a:r>
              <a:rPr lang="en-IE" dirty="0" smtClean="0"/>
              <a:t>Renewed focus on training and skills</a:t>
            </a:r>
          </a:p>
          <a:p>
            <a:pPr marL="285750" indent="-285750" eaLnBrk="1" fontAlgn="auto" hangingPunct="1">
              <a:spcAft>
                <a:spcPts val="1200"/>
              </a:spcAft>
              <a:buFont typeface="Arial" pitchFamily="34" charset="0"/>
              <a:buChar char="•"/>
              <a:defRPr/>
            </a:pPr>
            <a:r>
              <a:rPr lang="en-IE" dirty="0" smtClean="0"/>
              <a:t>Have developed a Diploma in Tax along side the ITI, similar courses are being investigated for other divisions</a:t>
            </a:r>
          </a:p>
          <a:p>
            <a:pPr marL="285750" indent="-285750" eaLnBrk="1" fontAlgn="auto" hangingPunct="1">
              <a:spcAft>
                <a:spcPts val="1200"/>
              </a:spcAft>
              <a:buFont typeface="Arial" pitchFamily="34" charset="0"/>
              <a:buChar char="•"/>
              <a:defRPr/>
            </a:pPr>
            <a:r>
              <a:rPr lang="en-IE" dirty="0" smtClean="0"/>
              <a:t>Supplement skills with external resources to allow on the job learning from subject matter experts</a:t>
            </a:r>
          </a:p>
          <a:p>
            <a:pPr marL="285750" indent="-285750" eaLnBrk="1" fontAlgn="auto" hangingPunct="1">
              <a:spcAft>
                <a:spcPts val="1200"/>
              </a:spcAft>
              <a:buFont typeface="Arial" pitchFamily="34" charset="0"/>
              <a:buChar char="•"/>
              <a:defRPr/>
            </a:pPr>
            <a:r>
              <a:rPr lang="en-IE" dirty="0" smtClean="0"/>
              <a:t>Improved Communications and Interaction – management away day, quarterly “town-hall meetings”</a:t>
            </a:r>
          </a:p>
          <a:p>
            <a:pPr marL="285750" indent="-285750" eaLnBrk="1" fontAlgn="auto" hangingPunct="1">
              <a:spcAft>
                <a:spcPts val="1200"/>
              </a:spcAft>
              <a:buFont typeface="Arial" pitchFamily="34" charset="0"/>
              <a:buChar char="•"/>
              <a:defRPr/>
            </a:pPr>
            <a:r>
              <a:rPr lang="en-IE" dirty="0" smtClean="0"/>
              <a:t>Establishment of working groups to develop People &amp; Culture needs</a:t>
            </a:r>
          </a:p>
          <a:p>
            <a:pPr eaLnBrk="1" fontAlgn="auto" hangingPunct="1">
              <a:spcAft>
                <a:spcPts val="0"/>
              </a:spcAft>
              <a:defRPr/>
            </a:pPr>
            <a:endParaRPr lang="en-IE" dirty="0"/>
          </a:p>
        </p:txBody>
      </p:sp>
      <p:pic>
        <p:nvPicPr>
          <p:cNvPr id="1028" name="Picture 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439104" y="1469603"/>
            <a:ext cx="3436883" cy="2078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5589946" y="3513916"/>
            <a:ext cx="3135197" cy="261610"/>
          </a:xfrm>
          <a:prstGeom prst="rect">
            <a:avLst/>
          </a:prstGeom>
          <a:noFill/>
        </p:spPr>
        <p:txBody>
          <a:bodyPr wrap="square" rtlCol="0">
            <a:spAutoFit/>
          </a:bodyPr>
          <a:lstStyle/>
          <a:p>
            <a:r>
              <a:rPr lang="en-IE" sz="1100" i="1" dirty="0" smtClean="0"/>
              <a:t>Breakdown of Qualifications in the Department</a:t>
            </a:r>
            <a:endParaRPr lang="en-IE" sz="1100" i="1" dirty="0"/>
          </a:p>
        </p:txBody>
      </p:sp>
    </p:spTree>
    <p:extLst>
      <p:ext uri="{BB962C8B-B14F-4D97-AF65-F5344CB8AC3E}">
        <p14:creationId xmlns:p14="http://schemas.microsoft.com/office/powerpoint/2010/main" val="15448330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13</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Enhancing IT</a:t>
            </a:r>
            <a:endParaRPr lang="en-US" b="1" dirty="0">
              <a:solidFill>
                <a:srgbClr val="087556"/>
              </a:solidFill>
              <a:latin typeface="Calibri" pitchFamily="34" charset="0"/>
            </a:endParaRPr>
          </a:p>
        </p:txBody>
      </p:sp>
      <p:sp>
        <p:nvSpPr>
          <p:cNvPr id="5" name="TextBox 4"/>
          <p:cNvSpPr txBox="1"/>
          <p:nvPr/>
        </p:nvSpPr>
        <p:spPr>
          <a:xfrm>
            <a:off x="846838" y="1313733"/>
            <a:ext cx="5142462" cy="4770537"/>
          </a:xfrm>
          <a:prstGeom prst="rect">
            <a:avLst/>
          </a:prstGeom>
          <a:noFill/>
        </p:spPr>
        <p:txBody>
          <a:bodyPr wrap="square" rtlCol="0">
            <a:spAutoFit/>
          </a:bodyPr>
          <a:lstStyle/>
          <a:p>
            <a:pPr fontAlgn="auto">
              <a:spcAft>
                <a:spcPts val="1200"/>
              </a:spcAft>
              <a:defRPr/>
            </a:pPr>
            <a:r>
              <a:rPr lang="en-IE" b="1" dirty="0"/>
              <a:t>Key Developments</a:t>
            </a:r>
          </a:p>
          <a:p>
            <a:pPr marL="285750" indent="-285750" eaLnBrk="1" fontAlgn="auto" hangingPunct="1">
              <a:spcAft>
                <a:spcPts val="1200"/>
              </a:spcAft>
              <a:buFont typeface="Arial" pitchFamily="34" charset="0"/>
              <a:buChar char="•"/>
              <a:defRPr/>
            </a:pPr>
            <a:r>
              <a:rPr lang="en-IE" dirty="0" smtClean="0"/>
              <a:t>Improved remote access</a:t>
            </a:r>
          </a:p>
          <a:p>
            <a:pPr marL="285750" indent="-285750" eaLnBrk="1" fontAlgn="auto" hangingPunct="1">
              <a:spcAft>
                <a:spcPts val="1200"/>
              </a:spcAft>
              <a:buFont typeface="Arial" pitchFamily="34" charset="0"/>
              <a:buChar char="•"/>
              <a:defRPr/>
            </a:pPr>
            <a:r>
              <a:rPr lang="en-IE" dirty="0" smtClean="0"/>
              <a:t>Developing IT solutions to support day to day processes</a:t>
            </a:r>
          </a:p>
          <a:p>
            <a:pPr marL="742950" lvl="1" indent="-285750" fontAlgn="auto">
              <a:spcAft>
                <a:spcPts val="1200"/>
              </a:spcAft>
              <a:buFont typeface="Arial" pitchFamily="34" charset="0"/>
              <a:buChar char="•"/>
              <a:defRPr/>
            </a:pPr>
            <a:r>
              <a:rPr lang="en-IE" dirty="0" smtClean="0"/>
              <a:t>E.g. Relationship management system to track external interactions</a:t>
            </a:r>
          </a:p>
          <a:p>
            <a:pPr marL="742950" lvl="1" indent="-285750" fontAlgn="auto">
              <a:spcAft>
                <a:spcPts val="1200"/>
              </a:spcAft>
              <a:buFont typeface="Arial" pitchFamily="34" charset="0"/>
              <a:buChar char="•"/>
              <a:defRPr/>
            </a:pPr>
            <a:r>
              <a:rPr lang="en-IE" dirty="0" smtClean="0"/>
              <a:t>New Intranet to share information and provide a central repository for data</a:t>
            </a:r>
          </a:p>
          <a:p>
            <a:pPr marL="285750" indent="-285750" eaLnBrk="1" fontAlgn="auto" hangingPunct="1">
              <a:spcAft>
                <a:spcPts val="1200"/>
              </a:spcAft>
              <a:buFont typeface="Arial" pitchFamily="34" charset="0"/>
              <a:buChar char="•"/>
              <a:defRPr/>
            </a:pPr>
            <a:r>
              <a:rPr lang="en-IE" dirty="0" smtClean="0"/>
              <a:t>Identified future IT needs and business requirements</a:t>
            </a:r>
          </a:p>
          <a:p>
            <a:pPr marL="285750" indent="-285750" eaLnBrk="1" fontAlgn="auto" hangingPunct="1">
              <a:spcAft>
                <a:spcPts val="1200"/>
              </a:spcAft>
              <a:buFont typeface="Arial" pitchFamily="34" charset="0"/>
              <a:buChar char="•"/>
              <a:defRPr/>
            </a:pPr>
            <a:r>
              <a:rPr lang="en-IE" dirty="0" smtClean="0"/>
              <a:t>Working with CMOD and other Departments to develop solutions that increase efficiency.</a:t>
            </a:r>
          </a:p>
          <a:p>
            <a:pPr marL="285750" indent="-285750" eaLnBrk="1" fontAlgn="auto" hangingPunct="1">
              <a:spcAft>
                <a:spcPts val="0"/>
              </a:spcAft>
              <a:buFont typeface="Arial" pitchFamily="34" charset="0"/>
              <a:buChar char="•"/>
              <a:defRPr/>
            </a:pPr>
            <a:endParaRPr lang="en-IE" dirty="0"/>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163294" y="1898090"/>
            <a:ext cx="2849087" cy="1884454"/>
          </a:xfrm>
          <a:prstGeom prst="rect">
            <a:avLst/>
          </a:prstGeom>
          <a:ln w="9525">
            <a:solidFill>
              <a:srgbClr val="0A0FE6"/>
            </a:solidFill>
          </a:ln>
        </p:spPr>
        <p:style>
          <a:lnRef idx="2">
            <a:schemeClr val="accent2"/>
          </a:lnRef>
          <a:fillRef idx="1">
            <a:schemeClr val="lt1"/>
          </a:fillRef>
          <a:effectRef idx="0">
            <a:schemeClr val="accent2"/>
          </a:effectRef>
          <a:fontRef idx="minor">
            <a:schemeClr val="dk1"/>
          </a:fontRef>
        </p:style>
      </p:pic>
      <p:sp>
        <p:nvSpPr>
          <p:cNvPr id="7" name="TextBox 6"/>
          <p:cNvSpPr txBox="1"/>
          <p:nvPr/>
        </p:nvSpPr>
        <p:spPr>
          <a:xfrm>
            <a:off x="6163295" y="3852889"/>
            <a:ext cx="2849086" cy="261610"/>
          </a:xfrm>
          <a:prstGeom prst="rect">
            <a:avLst/>
          </a:prstGeom>
          <a:noFill/>
        </p:spPr>
        <p:txBody>
          <a:bodyPr wrap="square" rtlCol="0">
            <a:spAutoFit/>
          </a:bodyPr>
          <a:lstStyle/>
          <a:p>
            <a:pPr algn="ctr"/>
            <a:r>
              <a:rPr lang="en-IE" sz="1100" i="1" dirty="0" smtClean="0"/>
              <a:t>IT Steering Group Report on IT Needs</a:t>
            </a:r>
            <a:endParaRPr lang="en-IE" sz="1100" i="1" dirty="0"/>
          </a:p>
        </p:txBody>
      </p:sp>
    </p:spTree>
    <p:extLst>
      <p:ext uri="{BB962C8B-B14F-4D97-AF65-F5344CB8AC3E}">
        <p14:creationId xmlns:p14="http://schemas.microsoft.com/office/powerpoint/2010/main" val="7998192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14</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Improved Risk Management</a:t>
            </a:r>
            <a:endParaRPr lang="en-US" b="1" dirty="0">
              <a:solidFill>
                <a:srgbClr val="087556"/>
              </a:solidFill>
              <a:latin typeface="Calibri" pitchFamily="34" charset="0"/>
            </a:endParaRPr>
          </a:p>
        </p:txBody>
      </p:sp>
      <p:sp>
        <p:nvSpPr>
          <p:cNvPr id="5" name="TextBox 4"/>
          <p:cNvSpPr txBox="1"/>
          <p:nvPr/>
        </p:nvSpPr>
        <p:spPr>
          <a:xfrm>
            <a:off x="925828" y="1325607"/>
            <a:ext cx="5191193" cy="4893647"/>
          </a:xfrm>
          <a:prstGeom prst="rect">
            <a:avLst/>
          </a:prstGeom>
          <a:noFill/>
        </p:spPr>
        <p:txBody>
          <a:bodyPr wrap="square" rtlCol="0">
            <a:spAutoFit/>
          </a:bodyPr>
          <a:lstStyle/>
          <a:p>
            <a:pPr fontAlgn="auto">
              <a:spcAft>
                <a:spcPts val="1200"/>
              </a:spcAft>
              <a:defRPr/>
            </a:pPr>
            <a:r>
              <a:rPr lang="en-IE" b="1" dirty="0"/>
              <a:t>Key Developments</a:t>
            </a:r>
          </a:p>
          <a:p>
            <a:pPr marL="285750" indent="-285750" eaLnBrk="1" fontAlgn="auto" hangingPunct="1">
              <a:spcAft>
                <a:spcPts val="1200"/>
              </a:spcAft>
              <a:buFont typeface="Arial" pitchFamily="34" charset="0"/>
              <a:buChar char="•"/>
              <a:defRPr/>
            </a:pPr>
            <a:r>
              <a:rPr lang="en-IE" dirty="0" smtClean="0"/>
              <a:t>Risk Sub-Committee formed to manage risk</a:t>
            </a:r>
          </a:p>
          <a:p>
            <a:pPr marL="285750" indent="-285750" eaLnBrk="1" fontAlgn="auto" hangingPunct="1">
              <a:spcAft>
                <a:spcPts val="1200"/>
              </a:spcAft>
              <a:buFont typeface="Arial" pitchFamily="34" charset="0"/>
              <a:buChar char="•"/>
              <a:defRPr/>
            </a:pPr>
            <a:r>
              <a:rPr lang="en-IE" dirty="0" smtClean="0"/>
              <a:t>Chief Risk Officer appointed to roll out an improved risk management process</a:t>
            </a:r>
          </a:p>
          <a:p>
            <a:pPr marL="285750" indent="-285750" eaLnBrk="1" fontAlgn="auto" hangingPunct="1">
              <a:spcAft>
                <a:spcPts val="1200"/>
              </a:spcAft>
              <a:buFont typeface="Arial" pitchFamily="34" charset="0"/>
              <a:buChar char="•"/>
              <a:defRPr/>
            </a:pPr>
            <a:r>
              <a:rPr lang="en-IE" dirty="0" smtClean="0"/>
              <a:t>Weekly reporting used to capture key risks for each division</a:t>
            </a:r>
          </a:p>
          <a:p>
            <a:pPr marL="285750" indent="-285750" eaLnBrk="1" fontAlgn="auto" hangingPunct="1">
              <a:spcAft>
                <a:spcPts val="1200"/>
              </a:spcAft>
              <a:buFont typeface="Arial" pitchFamily="34" charset="0"/>
              <a:buChar char="•"/>
              <a:defRPr/>
            </a:pPr>
            <a:r>
              <a:rPr lang="en-IE" dirty="0" smtClean="0"/>
              <a:t>Business Planning project is used to identify obstacles and risks which might impact on achieving key objectives</a:t>
            </a:r>
          </a:p>
          <a:p>
            <a:pPr marL="285750" indent="-285750" eaLnBrk="1" fontAlgn="auto" hangingPunct="1">
              <a:spcAft>
                <a:spcPts val="1200"/>
              </a:spcAft>
              <a:buFont typeface="Arial" pitchFamily="34" charset="0"/>
              <a:buChar char="•"/>
              <a:defRPr/>
            </a:pPr>
            <a:r>
              <a:rPr lang="en-IE" dirty="0" smtClean="0"/>
              <a:t>Divisional Challenge sessions are used to validate and explore key risks at a sectorial level, e.g. Shareholder Management, Economic etc</a:t>
            </a:r>
          </a:p>
          <a:p>
            <a:pPr eaLnBrk="1" fontAlgn="auto" hangingPunct="1">
              <a:spcAft>
                <a:spcPts val="0"/>
              </a:spcAft>
              <a:defRPr/>
            </a:pPr>
            <a:endParaRPr lang="en-IE" dirty="0" smtClean="0"/>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986217" y="2428689"/>
            <a:ext cx="2889770" cy="2048717"/>
          </a:xfrm>
          <a:prstGeom prst="rect">
            <a:avLst/>
          </a:prstGeom>
          <a:ln/>
        </p:spPr>
        <p:style>
          <a:lnRef idx="2">
            <a:schemeClr val="accent2"/>
          </a:lnRef>
          <a:fillRef idx="1">
            <a:schemeClr val="lt1"/>
          </a:fillRef>
          <a:effectRef idx="0">
            <a:schemeClr val="accent2"/>
          </a:effectRef>
          <a:fontRef idx="minor">
            <a:schemeClr val="dk1"/>
          </a:fontRef>
        </p:style>
      </p:pic>
      <p:sp>
        <p:nvSpPr>
          <p:cNvPr id="6" name="TextBox 5"/>
          <p:cNvSpPr txBox="1"/>
          <p:nvPr/>
        </p:nvSpPr>
        <p:spPr>
          <a:xfrm>
            <a:off x="5986217" y="4477406"/>
            <a:ext cx="2889770" cy="261610"/>
          </a:xfrm>
          <a:prstGeom prst="rect">
            <a:avLst/>
          </a:prstGeom>
          <a:noFill/>
        </p:spPr>
        <p:txBody>
          <a:bodyPr wrap="square" rtlCol="0">
            <a:spAutoFit/>
          </a:bodyPr>
          <a:lstStyle/>
          <a:p>
            <a:pPr algn="ctr"/>
            <a:r>
              <a:rPr lang="en-IE" sz="1100" i="1" dirty="0" smtClean="0"/>
              <a:t>Propose Risk Framework </a:t>
            </a:r>
            <a:endParaRPr lang="en-IE" sz="1100" i="1" dirty="0"/>
          </a:p>
        </p:txBody>
      </p:sp>
    </p:spTree>
    <p:extLst>
      <p:ext uri="{BB962C8B-B14F-4D97-AF65-F5344CB8AC3E}">
        <p14:creationId xmlns:p14="http://schemas.microsoft.com/office/powerpoint/2010/main" val="5588473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15</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Process Improvements</a:t>
            </a:r>
            <a:endParaRPr lang="en-US" b="1" dirty="0">
              <a:solidFill>
                <a:srgbClr val="087556"/>
              </a:solidFill>
              <a:latin typeface="Calibri" pitchFamily="34" charset="0"/>
            </a:endParaRPr>
          </a:p>
        </p:txBody>
      </p:sp>
      <p:sp>
        <p:nvSpPr>
          <p:cNvPr id="5" name="TextBox 4"/>
          <p:cNvSpPr txBox="1"/>
          <p:nvPr/>
        </p:nvSpPr>
        <p:spPr>
          <a:xfrm>
            <a:off x="925828" y="1289984"/>
            <a:ext cx="5751195" cy="4401205"/>
          </a:xfrm>
          <a:prstGeom prst="rect">
            <a:avLst/>
          </a:prstGeom>
          <a:noFill/>
        </p:spPr>
        <p:txBody>
          <a:bodyPr wrap="square" rtlCol="0">
            <a:spAutoFit/>
          </a:bodyPr>
          <a:lstStyle/>
          <a:p>
            <a:pPr fontAlgn="auto">
              <a:spcAft>
                <a:spcPts val="1200"/>
              </a:spcAft>
              <a:defRPr/>
            </a:pPr>
            <a:r>
              <a:rPr lang="en-IE" b="1" dirty="0"/>
              <a:t>Key Developments</a:t>
            </a:r>
          </a:p>
          <a:p>
            <a:pPr marL="285750" indent="-285750" eaLnBrk="1" fontAlgn="auto" hangingPunct="1">
              <a:spcAft>
                <a:spcPts val="0"/>
              </a:spcAft>
              <a:buFont typeface="Arial" pitchFamily="34" charset="0"/>
              <a:buChar char="•"/>
              <a:defRPr/>
            </a:pPr>
            <a:r>
              <a:rPr lang="en-IE" dirty="0" smtClean="0"/>
              <a:t>Actively involved in shared services </a:t>
            </a:r>
          </a:p>
          <a:p>
            <a:pPr marL="285750" indent="-285750" eaLnBrk="1" fontAlgn="auto" hangingPunct="1">
              <a:spcAft>
                <a:spcPts val="0"/>
              </a:spcAft>
              <a:buFont typeface="Arial" pitchFamily="34" charset="0"/>
              <a:buChar char="•"/>
              <a:defRPr/>
            </a:pPr>
            <a:r>
              <a:rPr lang="en-IE" dirty="0" smtClean="0"/>
              <a:t>Significant additional work done in Tullamore with no increase in staff</a:t>
            </a:r>
          </a:p>
          <a:p>
            <a:pPr marL="285750" indent="-285750" eaLnBrk="1" fontAlgn="auto" hangingPunct="1">
              <a:spcAft>
                <a:spcPts val="0"/>
              </a:spcAft>
              <a:buFont typeface="Arial" pitchFamily="34" charset="0"/>
              <a:buChar char="•"/>
              <a:defRPr/>
            </a:pPr>
            <a:r>
              <a:rPr lang="en-IE" dirty="0" smtClean="0"/>
              <a:t>Continuous improvements in order to reduce costs and overheads</a:t>
            </a:r>
          </a:p>
          <a:p>
            <a:pPr marL="285750" indent="-285750" eaLnBrk="1" fontAlgn="auto" hangingPunct="1">
              <a:spcAft>
                <a:spcPts val="0"/>
              </a:spcAft>
              <a:buFont typeface="Arial" pitchFamily="34" charset="0"/>
              <a:buChar char="•"/>
              <a:defRPr/>
            </a:pPr>
            <a:r>
              <a:rPr lang="en-IE" dirty="0" smtClean="0"/>
              <a:t>Fiscal &amp; Budget sections combined for greater interaction and operating efficiency</a:t>
            </a:r>
          </a:p>
          <a:p>
            <a:pPr marL="285750" indent="-285750" eaLnBrk="1" fontAlgn="auto" hangingPunct="1">
              <a:spcAft>
                <a:spcPts val="0"/>
              </a:spcAft>
              <a:buFont typeface="Arial" pitchFamily="34" charset="0"/>
              <a:buChar char="•"/>
              <a:defRPr/>
            </a:pPr>
            <a:r>
              <a:rPr lang="en-IE" dirty="0" smtClean="0"/>
              <a:t>Project Management office established to provide oversight and monitoring of key activities</a:t>
            </a:r>
          </a:p>
          <a:p>
            <a:pPr marL="285750" indent="-285750" eaLnBrk="1" fontAlgn="auto" hangingPunct="1">
              <a:spcAft>
                <a:spcPts val="0"/>
              </a:spcAft>
              <a:buFont typeface="Arial" pitchFamily="34" charset="0"/>
              <a:buChar char="•"/>
              <a:defRPr/>
            </a:pPr>
            <a:endParaRPr lang="en-IE" dirty="0" smtClean="0"/>
          </a:p>
          <a:p>
            <a:pPr marL="285750" indent="-285750" eaLnBrk="1" fontAlgn="auto" hangingPunct="1">
              <a:spcAft>
                <a:spcPts val="0"/>
              </a:spcAft>
              <a:buFont typeface="Arial" pitchFamily="34" charset="0"/>
              <a:buChar char="•"/>
              <a:defRPr/>
            </a:pPr>
            <a:endParaRPr lang="en-IE" dirty="0" smtClean="0"/>
          </a:p>
          <a:p>
            <a:pPr marL="285750" indent="-285750" eaLnBrk="1" fontAlgn="auto" hangingPunct="1">
              <a:spcAft>
                <a:spcPts val="0"/>
              </a:spcAft>
              <a:buFont typeface="Arial" pitchFamily="34" charset="0"/>
              <a:buChar char="•"/>
              <a:defRPr/>
            </a:pPr>
            <a:endParaRPr lang="en-IE" dirty="0" smtClean="0"/>
          </a:p>
          <a:p>
            <a:pPr marL="285750" indent="-285750" eaLnBrk="1" fontAlgn="auto" hangingPunct="1">
              <a:spcAft>
                <a:spcPts val="0"/>
              </a:spcAft>
              <a:buFont typeface="Arial" pitchFamily="34" charset="0"/>
              <a:buChar char="•"/>
              <a:defRPr/>
            </a:pPr>
            <a:endParaRPr lang="en-IE" dirty="0" smtClean="0"/>
          </a:p>
          <a:p>
            <a:pPr marL="285750" indent="-285750" eaLnBrk="1" fontAlgn="auto" hangingPunct="1">
              <a:spcAft>
                <a:spcPts val="0"/>
              </a:spcAft>
              <a:buFont typeface="Arial" pitchFamily="34" charset="0"/>
              <a:buChar char="•"/>
              <a:defRPr/>
            </a:pPr>
            <a:endParaRPr lang="en-IE" dirty="0"/>
          </a:p>
        </p:txBody>
      </p:sp>
      <p:pic>
        <p:nvPicPr>
          <p:cNvPr id="7" name="Picture 3"/>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216232" y="4306325"/>
            <a:ext cx="1673741" cy="20182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837050" y="5072748"/>
            <a:ext cx="1243817" cy="600164"/>
          </a:xfrm>
          <a:prstGeom prst="rect">
            <a:avLst/>
          </a:prstGeom>
          <a:noFill/>
        </p:spPr>
        <p:txBody>
          <a:bodyPr wrap="square" rtlCol="0">
            <a:spAutoFit/>
          </a:bodyPr>
          <a:lstStyle/>
          <a:p>
            <a:pPr algn="ctr"/>
            <a:r>
              <a:rPr lang="en-IE" sz="1100" i="1" dirty="0" smtClean="0"/>
              <a:t>Project Management Guidelines</a:t>
            </a:r>
            <a:endParaRPr lang="en-IE" sz="1100" i="1" dirty="0"/>
          </a:p>
        </p:txBody>
      </p:sp>
      <p:pic>
        <p:nvPicPr>
          <p:cNvPr id="5122"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923311" y="1856683"/>
            <a:ext cx="1784381" cy="2556469"/>
          </a:xfrm>
          <a:prstGeom prst="rect">
            <a:avLst/>
          </a:prstGeom>
          <a:ln/>
        </p:spPr>
        <p:style>
          <a:lnRef idx="2">
            <a:schemeClr val="accent2"/>
          </a:lnRef>
          <a:fillRef idx="1">
            <a:schemeClr val="lt1"/>
          </a:fillRef>
          <a:effectRef idx="0">
            <a:schemeClr val="accent2"/>
          </a:effectRef>
          <a:fontRef idx="minor">
            <a:schemeClr val="dk1"/>
          </a:fontRef>
        </p:style>
      </p:pic>
      <p:sp>
        <p:nvSpPr>
          <p:cNvPr id="10" name="TextBox 9"/>
          <p:cNvSpPr txBox="1"/>
          <p:nvPr/>
        </p:nvSpPr>
        <p:spPr>
          <a:xfrm>
            <a:off x="7165975" y="4472584"/>
            <a:ext cx="1243817" cy="600164"/>
          </a:xfrm>
          <a:prstGeom prst="rect">
            <a:avLst/>
          </a:prstGeom>
          <a:noFill/>
        </p:spPr>
        <p:txBody>
          <a:bodyPr wrap="square" rtlCol="0">
            <a:spAutoFit/>
          </a:bodyPr>
          <a:lstStyle/>
          <a:p>
            <a:pPr algn="ctr"/>
            <a:r>
              <a:rPr lang="en-IE" sz="1100" i="1" dirty="0" smtClean="0"/>
              <a:t>Monthly Management Reporting</a:t>
            </a:r>
            <a:endParaRPr lang="en-IE" sz="1100" i="1" dirty="0"/>
          </a:p>
        </p:txBody>
      </p:sp>
    </p:spTree>
    <p:extLst>
      <p:ext uri="{BB962C8B-B14F-4D97-AF65-F5344CB8AC3E}">
        <p14:creationId xmlns:p14="http://schemas.microsoft.com/office/powerpoint/2010/main" val="9241186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defRPr/>
            </a:pPr>
            <a:r>
              <a:rPr lang="en-US">
                <a:solidFill>
                  <a:schemeClr val="tx1">
                    <a:lumMod val="50000"/>
                    <a:lumOff val="50000"/>
                  </a:schemeClr>
                </a:solidFill>
              </a:rPr>
              <a:t>Strictly private and confidential</a:t>
            </a:r>
          </a:p>
        </p:txBody>
      </p:sp>
      <p:sp>
        <p:nvSpPr>
          <p:cNvPr id="4" name="Slide Number Placeholder 3"/>
          <p:cNvSpPr>
            <a:spLocks noGrp="1"/>
          </p:cNvSpPr>
          <p:nvPr>
            <p:ph type="sldNum" sz="quarter" idx="10"/>
          </p:nvPr>
        </p:nvSpPr>
        <p:spPr/>
        <p:txBody>
          <a:bodyPr/>
          <a:lstStyle/>
          <a:p>
            <a:pPr>
              <a:defRPr/>
            </a:pPr>
            <a:fld id="{18B31FA9-6C0E-4E45-BD44-5F9FCF06A255}" type="slidenum">
              <a:rPr lang="en-US" sz="1000" b="1">
                <a:solidFill>
                  <a:schemeClr val="tx1">
                    <a:lumMod val="50000"/>
                    <a:lumOff val="50000"/>
                  </a:schemeClr>
                </a:solidFill>
              </a:rPr>
              <a:pPr>
                <a:defRPr/>
              </a:pPr>
              <a:t>16</a:t>
            </a:fld>
            <a:endParaRPr lang="en-US" sz="1000" b="1" dirty="0">
              <a:solidFill>
                <a:schemeClr val="tx1">
                  <a:lumMod val="50000"/>
                  <a:lumOff val="50000"/>
                </a:schemeClr>
              </a:solidFill>
            </a:endParaRPr>
          </a:p>
        </p:txBody>
      </p:sp>
      <p:sp>
        <p:nvSpPr>
          <p:cNvPr id="8" name="Text Placeholder 2"/>
          <p:cNvSpPr>
            <a:spLocks/>
          </p:cNvSpPr>
          <p:nvPr>
            <p:custDataLst>
              <p:tags r:id="rId1"/>
            </p:custDataLst>
          </p:nvPr>
        </p:nvSpPr>
        <p:spPr bwMode="auto">
          <a:xfrm>
            <a:off x="876300" y="4111625"/>
            <a:ext cx="7943850" cy="2208213"/>
          </a:xfrm>
          <a:prstGeom prst="rect">
            <a:avLst/>
          </a:prstGeom>
          <a:noFill/>
          <a:ln w="9525">
            <a:noFill/>
            <a:miter lim="800000"/>
            <a:headEnd/>
            <a:tailEnd/>
          </a:ln>
        </p:spPr>
        <p:txBody>
          <a:bodyPr>
            <a:spAutoFit/>
          </a:bodyPr>
          <a:lstStyle/>
          <a:p>
            <a:pPr algn="just" fontAlgn="auto">
              <a:spcBef>
                <a:spcPts val="600"/>
              </a:spcBef>
              <a:spcAft>
                <a:spcPts val="0"/>
              </a:spcAft>
              <a:buClr>
                <a:schemeClr val="accent1"/>
              </a:buClr>
              <a:buFont typeface="Wingdings" pitchFamily="2" charset="2"/>
              <a:buNone/>
              <a:defRPr/>
            </a:pPr>
            <a:r>
              <a:rPr lang="en-GB" sz="1200" b="1" dirty="0">
                <a:solidFill>
                  <a:schemeClr val="tx1">
                    <a:lumMod val="50000"/>
                    <a:lumOff val="50000"/>
                  </a:schemeClr>
                </a:solidFill>
                <a:latin typeface="+mn-lt"/>
                <a:cs typeface="+mn-cs"/>
              </a:rPr>
              <a:t>Disclaimer</a:t>
            </a:r>
          </a:p>
          <a:p>
            <a:pPr algn="just" fontAlgn="auto">
              <a:spcBef>
                <a:spcPts val="600"/>
              </a:spcBef>
              <a:spcAft>
                <a:spcPts val="0"/>
              </a:spcAft>
              <a:buClr>
                <a:schemeClr val="accent1"/>
              </a:buClr>
              <a:buFont typeface="Wingdings" pitchFamily="2" charset="2"/>
              <a:buNone/>
              <a:defRPr/>
            </a:pPr>
            <a:r>
              <a:rPr lang="en-GB" sz="1200" dirty="0">
                <a:solidFill>
                  <a:schemeClr val="tx1">
                    <a:lumMod val="50000"/>
                    <a:lumOff val="50000"/>
                  </a:schemeClr>
                </a:solidFill>
                <a:latin typeface="+mn-lt"/>
                <a:cs typeface="+mn-cs"/>
              </a:rPr>
              <a:t>This presentation is for informational purposes only.</a:t>
            </a:r>
          </a:p>
          <a:p>
            <a:pPr algn="just" fontAlgn="auto">
              <a:spcBef>
                <a:spcPts val="300"/>
              </a:spcBef>
              <a:spcAft>
                <a:spcPts val="0"/>
              </a:spcAft>
              <a:buClr>
                <a:schemeClr val="accent1"/>
              </a:buClr>
              <a:buFont typeface="Wingdings" pitchFamily="2" charset="2"/>
              <a:buNone/>
              <a:defRPr/>
            </a:pPr>
            <a:r>
              <a:rPr lang="en-GB" sz="1200" dirty="0">
                <a:solidFill>
                  <a:schemeClr val="tx1">
                    <a:lumMod val="50000"/>
                    <a:lumOff val="50000"/>
                  </a:schemeClr>
                </a:solidFill>
                <a:latin typeface="+mn-lt"/>
                <a:cs typeface="+mn-cs"/>
              </a:rPr>
              <a:t>No person should place reliance on the accuracy of the data and should not act solely on the basis of the presentation itself.</a:t>
            </a:r>
          </a:p>
          <a:p>
            <a:pPr algn="just" fontAlgn="auto">
              <a:spcBef>
                <a:spcPts val="300"/>
              </a:spcBef>
              <a:spcAft>
                <a:spcPts val="0"/>
              </a:spcAft>
              <a:buClr>
                <a:schemeClr val="accent1"/>
              </a:buClr>
              <a:buFont typeface="Wingdings" pitchFamily="2" charset="2"/>
              <a:buNone/>
              <a:defRPr/>
            </a:pPr>
            <a:r>
              <a:rPr lang="en-GB" sz="1200" dirty="0">
                <a:solidFill>
                  <a:schemeClr val="tx1">
                    <a:lumMod val="50000"/>
                    <a:lumOff val="50000"/>
                  </a:schemeClr>
                </a:solidFill>
                <a:latin typeface="+mn-lt"/>
                <a:cs typeface="+mn-cs"/>
              </a:rPr>
              <a:t>The Department of Finance does not guarantee the accuracy or completeness of information which is contained in this document and which is stated to have been obtained from or is based upon trade and statistical services or other third party sources. Any data on past performance contained herein is no indication as to future performance. </a:t>
            </a:r>
          </a:p>
          <a:p>
            <a:pPr algn="just" fontAlgn="auto">
              <a:spcBef>
                <a:spcPts val="300"/>
              </a:spcBef>
              <a:spcAft>
                <a:spcPts val="0"/>
              </a:spcAft>
              <a:buClr>
                <a:schemeClr val="accent1"/>
              </a:buClr>
              <a:buFont typeface="Wingdings" pitchFamily="2" charset="2"/>
              <a:buNone/>
              <a:defRPr/>
            </a:pPr>
            <a:r>
              <a:rPr lang="en-GB" sz="1200" dirty="0">
                <a:solidFill>
                  <a:schemeClr val="tx1">
                    <a:lumMod val="50000"/>
                    <a:lumOff val="50000"/>
                  </a:schemeClr>
                </a:solidFill>
                <a:latin typeface="+mn-lt"/>
                <a:cs typeface="+mn-cs"/>
              </a:rPr>
              <a:t>No representation is made as to the reasonableness of the assumptions made within or the accuracy or completeness of any modelling, scenario analysis or back-testing. </a:t>
            </a:r>
          </a:p>
          <a:p>
            <a:pPr algn="just" fontAlgn="auto">
              <a:spcBef>
                <a:spcPts val="300"/>
              </a:spcBef>
              <a:spcAft>
                <a:spcPts val="0"/>
              </a:spcAft>
              <a:buClr>
                <a:schemeClr val="accent1"/>
              </a:buClr>
              <a:buFont typeface="Wingdings" pitchFamily="2" charset="2"/>
              <a:buNone/>
              <a:defRPr/>
            </a:pPr>
            <a:r>
              <a:rPr lang="en-GB" sz="1200" dirty="0">
                <a:solidFill>
                  <a:schemeClr val="tx1">
                    <a:lumMod val="50000"/>
                    <a:lumOff val="50000"/>
                  </a:schemeClr>
                </a:solidFill>
                <a:latin typeface="+mn-lt"/>
                <a:cs typeface="+mn-cs"/>
              </a:rPr>
              <a:t>All opinions and estimates are given as of the date hereof and are subject to change. </a:t>
            </a:r>
          </a:p>
          <a:p>
            <a:pPr algn="just" fontAlgn="auto">
              <a:spcBef>
                <a:spcPts val="300"/>
              </a:spcBef>
              <a:spcAft>
                <a:spcPts val="0"/>
              </a:spcAft>
              <a:buClr>
                <a:schemeClr val="accent1"/>
              </a:buClr>
              <a:buFont typeface="Wingdings" pitchFamily="2" charset="2"/>
              <a:buNone/>
              <a:defRPr/>
            </a:pPr>
            <a:r>
              <a:rPr lang="en-GB" sz="1200" dirty="0">
                <a:solidFill>
                  <a:schemeClr val="tx1">
                    <a:lumMod val="50000"/>
                    <a:lumOff val="50000"/>
                  </a:schemeClr>
                </a:solidFill>
                <a:latin typeface="+mn-lt"/>
                <a:cs typeface="+mn-cs"/>
              </a:rPr>
              <a:t>The information in this document is not intended to predict actual results and no assurances are given with respect thereto.</a:t>
            </a:r>
          </a:p>
        </p:txBody>
      </p:sp>
    </p:spTree>
    <p:extLst>
      <p:ext uri="{BB962C8B-B14F-4D97-AF65-F5344CB8AC3E}">
        <p14:creationId xmlns:p14="http://schemas.microsoft.com/office/powerpoint/2010/main" val="13809668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27559053-2D76-4C25-900E-3BCA90BE7EF6}" type="slidenum">
              <a:rPr lang="en-US" smtClean="0"/>
              <a:pPr>
                <a:defRPr/>
              </a:pPr>
              <a:t>2</a:t>
            </a:fld>
            <a:endParaRPr lang="en-US" dirty="0"/>
          </a:p>
        </p:txBody>
      </p:sp>
      <p:sp>
        <p:nvSpPr>
          <p:cNvPr id="22530" name="TextBox 3"/>
          <p:cNvSpPr txBox="1">
            <a:spLocks noChangeArrowheads="1"/>
          </p:cNvSpPr>
          <p:nvPr/>
        </p:nvSpPr>
        <p:spPr bwMode="auto">
          <a:xfrm>
            <a:off x="811213" y="661988"/>
            <a:ext cx="6354762" cy="1016000"/>
          </a:xfrm>
          <a:prstGeom prst="rect">
            <a:avLst/>
          </a:prstGeom>
          <a:noFill/>
          <a:ln w="9525">
            <a:noFill/>
            <a:miter lim="800000"/>
            <a:headEnd/>
            <a:tailEnd/>
          </a:ln>
        </p:spPr>
        <p:txBody>
          <a:bodyPr>
            <a:spAutoFit/>
          </a:bodyPr>
          <a:lstStyle/>
          <a:p>
            <a:endParaRPr lang="en-US" b="1" dirty="0">
              <a:solidFill>
                <a:srgbClr val="087556"/>
              </a:solidFill>
              <a:latin typeface="Calibri" pitchFamily="34" charset="0"/>
            </a:endParaRPr>
          </a:p>
          <a:p>
            <a:r>
              <a:rPr lang="en-US" sz="2400" b="1" dirty="0" smtClean="0">
                <a:solidFill>
                  <a:srgbClr val="087556"/>
                </a:solidFill>
                <a:latin typeface="Calibri" pitchFamily="34" charset="0"/>
              </a:rPr>
              <a:t>Overview </a:t>
            </a:r>
            <a:endParaRPr lang="en-US" b="1" dirty="0">
              <a:solidFill>
                <a:srgbClr val="087556"/>
              </a:solidFill>
              <a:latin typeface="Calibri" pitchFamily="34" charset="0"/>
            </a:endParaRPr>
          </a:p>
          <a:p>
            <a:endParaRPr lang="en-IE" b="1" dirty="0"/>
          </a:p>
        </p:txBody>
      </p:sp>
      <p:sp>
        <p:nvSpPr>
          <p:cNvPr id="22531" name="TextBox 4"/>
          <p:cNvSpPr txBox="1">
            <a:spLocks noChangeArrowheads="1"/>
          </p:cNvSpPr>
          <p:nvPr/>
        </p:nvSpPr>
        <p:spPr bwMode="auto">
          <a:xfrm>
            <a:off x="915987" y="1558925"/>
            <a:ext cx="7913687" cy="3046988"/>
          </a:xfrm>
          <a:prstGeom prst="rect">
            <a:avLst/>
          </a:prstGeom>
          <a:noFill/>
          <a:ln w="9525">
            <a:noFill/>
            <a:miter lim="800000"/>
            <a:headEnd/>
            <a:tailEnd/>
          </a:ln>
        </p:spPr>
        <p:txBody>
          <a:bodyPr>
            <a:spAutoFit/>
          </a:bodyPr>
          <a:lstStyle/>
          <a:p>
            <a:pPr marL="514350" indent="-514350" eaLnBrk="1" hangingPunct="1">
              <a:buFont typeface="Candara" pitchFamily="34" charset="0"/>
              <a:buAutoNum type="arabicPeriod"/>
            </a:pPr>
            <a:r>
              <a:rPr lang="en-IE" sz="2400" dirty="0"/>
              <a:t>Mission </a:t>
            </a:r>
            <a:r>
              <a:rPr lang="en-IE" sz="2400" dirty="0" smtClean="0"/>
              <a:t>Statement</a:t>
            </a:r>
          </a:p>
          <a:p>
            <a:pPr marL="514350" indent="-514350" eaLnBrk="1" hangingPunct="1">
              <a:buFont typeface="Candara" pitchFamily="34" charset="0"/>
              <a:buAutoNum type="arabicPeriod"/>
            </a:pPr>
            <a:endParaRPr lang="en-IE" sz="2400" dirty="0"/>
          </a:p>
          <a:p>
            <a:pPr marL="514350" indent="-514350" eaLnBrk="1" hangingPunct="1">
              <a:buFont typeface="Candara" pitchFamily="34" charset="0"/>
              <a:buAutoNum type="arabicPeriod"/>
            </a:pPr>
            <a:r>
              <a:rPr lang="en-IE" sz="2400" dirty="0"/>
              <a:t>Our </a:t>
            </a:r>
            <a:r>
              <a:rPr lang="en-IE" sz="2400" dirty="0" smtClean="0"/>
              <a:t>Goals</a:t>
            </a:r>
          </a:p>
          <a:p>
            <a:pPr marL="514350" indent="-514350" eaLnBrk="1" hangingPunct="1">
              <a:buFont typeface="Candara" pitchFamily="34" charset="0"/>
              <a:buAutoNum type="arabicPeriod"/>
            </a:pPr>
            <a:endParaRPr lang="en-IE" sz="2400" dirty="0"/>
          </a:p>
          <a:p>
            <a:pPr marL="514350" indent="-514350" eaLnBrk="1" hangingPunct="1">
              <a:buFont typeface="Candara" pitchFamily="34" charset="0"/>
              <a:buAutoNum type="arabicPeriod"/>
            </a:pPr>
            <a:r>
              <a:rPr lang="en-IE" sz="2400" dirty="0" smtClean="0"/>
              <a:t>New </a:t>
            </a:r>
            <a:r>
              <a:rPr lang="en-IE" sz="2400" dirty="0"/>
              <a:t>Organisational </a:t>
            </a:r>
            <a:r>
              <a:rPr lang="en-IE" sz="2400" dirty="0" smtClean="0"/>
              <a:t>Structure</a:t>
            </a:r>
          </a:p>
          <a:p>
            <a:pPr marL="514350" indent="-514350" eaLnBrk="1" hangingPunct="1">
              <a:buFont typeface="Candara" pitchFamily="34" charset="0"/>
              <a:buAutoNum type="arabicPeriod"/>
            </a:pPr>
            <a:endParaRPr lang="en-IE" sz="2400" dirty="0" smtClean="0"/>
          </a:p>
          <a:p>
            <a:pPr marL="514350" indent="-514350" eaLnBrk="1" hangingPunct="1">
              <a:buFont typeface="Candara" pitchFamily="34" charset="0"/>
              <a:buAutoNum type="arabicPeriod"/>
            </a:pPr>
            <a:r>
              <a:rPr lang="en-IE" sz="2400" dirty="0" smtClean="0"/>
              <a:t>Key Areas of Focus</a:t>
            </a:r>
          </a:p>
          <a:p>
            <a:pPr eaLnBrk="1" hangingPunct="1"/>
            <a:endParaRPr lang="en-IE" sz="2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3</a:t>
            </a:fld>
            <a:endParaRPr lang="en-US" dirty="0"/>
          </a:p>
        </p:txBody>
      </p:sp>
      <p:sp>
        <p:nvSpPr>
          <p:cNvPr id="4" name="TextBox 3"/>
          <p:cNvSpPr txBox="1">
            <a:spLocks noChangeArrowheads="1"/>
          </p:cNvSpPr>
          <p:nvPr/>
        </p:nvSpPr>
        <p:spPr bwMode="auto">
          <a:xfrm>
            <a:off x="811213" y="661988"/>
            <a:ext cx="6354762" cy="1016000"/>
          </a:xfrm>
          <a:prstGeom prst="rect">
            <a:avLst/>
          </a:prstGeom>
          <a:noFill/>
          <a:ln w="9525">
            <a:noFill/>
            <a:miter lim="800000"/>
            <a:headEnd/>
            <a:tailEnd/>
          </a:ln>
        </p:spPr>
        <p:txBody>
          <a:bodyPr>
            <a:spAutoFit/>
          </a:bodyPr>
          <a:lstStyle/>
          <a:p>
            <a:endParaRPr lang="en-US" b="1" dirty="0">
              <a:solidFill>
                <a:srgbClr val="087556"/>
              </a:solidFill>
              <a:latin typeface="Calibri" pitchFamily="34" charset="0"/>
            </a:endParaRPr>
          </a:p>
          <a:p>
            <a:r>
              <a:rPr lang="en-US" sz="2400" b="1" dirty="0" smtClean="0">
                <a:solidFill>
                  <a:srgbClr val="087556"/>
                </a:solidFill>
                <a:latin typeface="Calibri" pitchFamily="34" charset="0"/>
              </a:rPr>
              <a:t>Mission Statement</a:t>
            </a:r>
            <a:endParaRPr lang="en-US" b="1" dirty="0">
              <a:solidFill>
                <a:srgbClr val="087556"/>
              </a:solidFill>
              <a:latin typeface="Calibri" pitchFamily="34" charset="0"/>
            </a:endParaRPr>
          </a:p>
          <a:p>
            <a:endParaRPr lang="en-IE" b="1" dirty="0"/>
          </a:p>
        </p:txBody>
      </p:sp>
      <p:sp>
        <p:nvSpPr>
          <p:cNvPr id="5" name="TextBox 4"/>
          <p:cNvSpPr txBox="1"/>
          <p:nvPr/>
        </p:nvSpPr>
        <p:spPr>
          <a:xfrm>
            <a:off x="1407319" y="2043113"/>
            <a:ext cx="6746081" cy="3416320"/>
          </a:xfrm>
          <a:prstGeom prst="rect">
            <a:avLst/>
          </a:prstGeom>
          <a:solidFill>
            <a:srgbClr val="CCFFCC"/>
          </a:solidFill>
        </p:spPr>
        <p:txBody>
          <a:bodyPr wrap="square" rtlCol="0">
            <a:spAutoFit/>
          </a:bodyPr>
          <a:lstStyle/>
          <a:p>
            <a:pPr algn="ctr"/>
            <a:r>
              <a:rPr lang="en-IE" sz="2400" b="1" dirty="0" smtClean="0"/>
              <a:t>“The </a:t>
            </a:r>
            <a:r>
              <a:rPr lang="en-IE" sz="2400" b="1" dirty="0"/>
              <a:t>Department’s mission is to manage Government finances and play a central role in the achievement of the Government’s economic and social goals having regard to the Programme for Government.  In this way we will play a leadership role in the improvement of the standards of living of our citizens</a:t>
            </a:r>
            <a:r>
              <a:rPr lang="en-IE" sz="2400" b="1" dirty="0" smtClean="0"/>
              <a:t>.”</a:t>
            </a:r>
            <a:endParaRPr lang="en-IE" sz="2400" dirty="0"/>
          </a:p>
          <a:p>
            <a:endParaRPr lang="en-IE" sz="2400" dirty="0"/>
          </a:p>
        </p:txBody>
      </p:sp>
    </p:spTree>
    <p:extLst>
      <p:ext uri="{BB962C8B-B14F-4D97-AF65-F5344CB8AC3E}">
        <p14:creationId xmlns:p14="http://schemas.microsoft.com/office/powerpoint/2010/main" val="9666312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4</a:t>
            </a:fld>
            <a:endParaRPr lang="en-US" dirty="0"/>
          </a:p>
        </p:txBody>
      </p:sp>
      <p:sp>
        <p:nvSpPr>
          <p:cNvPr id="4" name="TextBox 3"/>
          <p:cNvSpPr txBox="1">
            <a:spLocks noChangeArrowheads="1"/>
          </p:cNvSpPr>
          <p:nvPr/>
        </p:nvSpPr>
        <p:spPr bwMode="auto">
          <a:xfrm>
            <a:off x="811213" y="661988"/>
            <a:ext cx="6354762" cy="1016000"/>
          </a:xfrm>
          <a:prstGeom prst="rect">
            <a:avLst/>
          </a:prstGeom>
          <a:noFill/>
          <a:ln w="9525">
            <a:noFill/>
            <a:miter lim="800000"/>
            <a:headEnd/>
            <a:tailEnd/>
          </a:ln>
        </p:spPr>
        <p:txBody>
          <a:bodyPr>
            <a:spAutoFit/>
          </a:bodyPr>
          <a:lstStyle/>
          <a:p>
            <a:endParaRPr lang="en-US" b="1" dirty="0">
              <a:solidFill>
                <a:srgbClr val="087556"/>
              </a:solidFill>
              <a:latin typeface="Calibri" pitchFamily="34" charset="0"/>
            </a:endParaRPr>
          </a:p>
          <a:p>
            <a:r>
              <a:rPr lang="en-US" sz="2400" b="1" dirty="0" smtClean="0">
                <a:solidFill>
                  <a:srgbClr val="087556"/>
                </a:solidFill>
                <a:latin typeface="Calibri" pitchFamily="34" charset="0"/>
              </a:rPr>
              <a:t>Our Goals</a:t>
            </a:r>
            <a:endParaRPr lang="en-US" b="1" dirty="0">
              <a:solidFill>
                <a:srgbClr val="087556"/>
              </a:solidFill>
              <a:latin typeface="Calibri" pitchFamily="34" charset="0"/>
            </a:endParaRPr>
          </a:p>
          <a:p>
            <a:endParaRPr lang="en-IE" b="1" dirty="0"/>
          </a:p>
        </p:txBody>
      </p:sp>
      <p:sp>
        <p:nvSpPr>
          <p:cNvPr id="5" name="TextBox 4"/>
          <p:cNvSpPr txBox="1"/>
          <p:nvPr/>
        </p:nvSpPr>
        <p:spPr>
          <a:xfrm>
            <a:off x="1209040" y="1895476"/>
            <a:ext cx="6690360" cy="3754874"/>
          </a:xfrm>
          <a:prstGeom prst="rect">
            <a:avLst/>
          </a:prstGeom>
          <a:solidFill>
            <a:srgbClr val="CCFFCC"/>
          </a:solidFill>
        </p:spPr>
        <p:txBody>
          <a:bodyPr wrap="square" rtlCol="0">
            <a:spAutoFit/>
          </a:bodyPr>
          <a:lstStyle/>
          <a:p>
            <a:pPr marL="342900" indent="-342900">
              <a:spcAft>
                <a:spcPts val="1200"/>
              </a:spcAft>
              <a:buFont typeface="+mj-lt"/>
              <a:buAutoNum type="arabicPeriod"/>
            </a:pPr>
            <a:r>
              <a:rPr lang="en-IE" dirty="0" smtClean="0"/>
              <a:t>A </a:t>
            </a:r>
            <a:r>
              <a:rPr lang="en-IE" dirty="0"/>
              <a:t>resilient Irish economy founded on sustainable and balanced growth and leading to significant increases in employment numbers.</a:t>
            </a:r>
          </a:p>
          <a:p>
            <a:pPr marL="342900" indent="-342900">
              <a:spcAft>
                <a:spcPts val="1200"/>
              </a:spcAft>
              <a:buFont typeface="+mj-lt"/>
              <a:buAutoNum type="arabicPeriod"/>
            </a:pPr>
            <a:r>
              <a:rPr lang="en-IE" dirty="0" smtClean="0"/>
              <a:t>A </a:t>
            </a:r>
            <a:r>
              <a:rPr lang="en-IE" dirty="0"/>
              <a:t>sustainable macroeconomic environment and sound public finances.</a:t>
            </a:r>
          </a:p>
          <a:p>
            <a:pPr marL="342900" indent="-342900">
              <a:spcAft>
                <a:spcPts val="1200"/>
              </a:spcAft>
              <a:buFont typeface="+mj-lt"/>
              <a:buAutoNum type="arabicPeriod"/>
            </a:pPr>
            <a:r>
              <a:rPr lang="en-IE" dirty="0" smtClean="0"/>
              <a:t>An </a:t>
            </a:r>
            <a:r>
              <a:rPr lang="en-IE" dirty="0"/>
              <a:t>improvement in the living standards of our citizens.</a:t>
            </a:r>
          </a:p>
          <a:p>
            <a:pPr marL="342900" indent="-342900">
              <a:spcAft>
                <a:spcPts val="1200"/>
              </a:spcAft>
              <a:buFont typeface="+mj-lt"/>
              <a:buAutoNum type="arabicPeriod"/>
            </a:pPr>
            <a:r>
              <a:rPr lang="en-IE" dirty="0" smtClean="0"/>
              <a:t>Return </a:t>
            </a:r>
            <a:r>
              <a:rPr lang="en-IE" dirty="0"/>
              <a:t>by Ireland to international debt markets so as to achieve an exit from the EU/IMF funding programme at the earliest possible date.</a:t>
            </a:r>
          </a:p>
          <a:p>
            <a:pPr marL="342900" indent="-342900">
              <a:spcAft>
                <a:spcPts val="1200"/>
              </a:spcAft>
              <a:buFont typeface="+mj-lt"/>
              <a:buAutoNum type="arabicPeriod"/>
            </a:pPr>
            <a:r>
              <a:rPr lang="en-IE" dirty="0" smtClean="0"/>
              <a:t>Completion </a:t>
            </a:r>
            <a:r>
              <a:rPr lang="en-IE" dirty="0"/>
              <a:t>of the restructuring of the banking system and a vibrant, secure and well regulated financial sector.</a:t>
            </a:r>
          </a:p>
        </p:txBody>
      </p:sp>
    </p:spTree>
    <p:extLst>
      <p:ext uri="{BB962C8B-B14F-4D97-AF65-F5344CB8AC3E}">
        <p14:creationId xmlns:p14="http://schemas.microsoft.com/office/powerpoint/2010/main" val="11678572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5</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Reaching Our Goals</a:t>
            </a:r>
            <a:endParaRPr lang="en-IE" b="1" dirty="0"/>
          </a:p>
        </p:txBody>
      </p:sp>
      <p:sp>
        <p:nvSpPr>
          <p:cNvPr id="5" name="TextBox 4"/>
          <p:cNvSpPr txBox="1"/>
          <p:nvPr/>
        </p:nvSpPr>
        <p:spPr>
          <a:xfrm>
            <a:off x="925830" y="1396365"/>
            <a:ext cx="6705600" cy="4062651"/>
          </a:xfrm>
          <a:prstGeom prst="rect">
            <a:avLst/>
          </a:prstGeom>
          <a:noFill/>
        </p:spPr>
        <p:txBody>
          <a:bodyPr wrap="square" rtlCol="0">
            <a:spAutoFit/>
          </a:bodyPr>
          <a:lstStyle/>
          <a:p>
            <a:pPr marL="285750" indent="-285750" eaLnBrk="1" fontAlgn="auto" hangingPunct="1">
              <a:spcAft>
                <a:spcPts val="1200"/>
              </a:spcAft>
              <a:buFont typeface="Arial" pitchFamily="34" charset="0"/>
              <a:buChar char="•"/>
              <a:defRPr/>
            </a:pPr>
            <a:r>
              <a:rPr lang="en-IE" dirty="0"/>
              <a:t>Providing independent, impartial and well informed advice to the minister and Government</a:t>
            </a:r>
          </a:p>
          <a:p>
            <a:pPr marL="285750" indent="-285750" eaLnBrk="1" fontAlgn="auto" hangingPunct="1">
              <a:spcAft>
                <a:spcPts val="1200"/>
              </a:spcAft>
              <a:buFont typeface="Arial" pitchFamily="34" charset="0"/>
              <a:buChar char="•"/>
              <a:defRPr/>
            </a:pPr>
            <a:r>
              <a:rPr lang="en-IE" dirty="0"/>
              <a:t>Advising on and implementing, policies that will ensure a robust financial system</a:t>
            </a:r>
          </a:p>
          <a:p>
            <a:pPr marL="285750" indent="-285750" eaLnBrk="1" fontAlgn="auto" hangingPunct="1">
              <a:spcAft>
                <a:spcPts val="1200"/>
              </a:spcAft>
              <a:buFont typeface="Arial" pitchFamily="34" charset="0"/>
              <a:buChar char="•"/>
              <a:defRPr/>
            </a:pPr>
            <a:r>
              <a:rPr lang="en-IE" dirty="0"/>
              <a:t>Providing advice in the interests of society as a whole</a:t>
            </a:r>
          </a:p>
          <a:p>
            <a:pPr marL="285750" indent="-285750" eaLnBrk="1" fontAlgn="auto" hangingPunct="1">
              <a:spcAft>
                <a:spcPts val="1200"/>
              </a:spcAft>
              <a:buFont typeface="Arial" pitchFamily="34" charset="0"/>
              <a:buChar char="•"/>
              <a:defRPr/>
            </a:pPr>
            <a:r>
              <a:rPr lang="en-IE" dirty="0"/>
              <a:t>Our Guiding </a:t>
            </a:r>
            <a:r>
              <a:rPr lang="en-IE" dirty="0" smtClean="0"/>
              <a:t>Principles  </a:t>
            </a:r>
            <a:endParaRPr lang="en-IE" dirty="0"/>
          </a:p>
          <a:p>
            <a:pPr lvl="2" indent="-274320" fontAlgn="auto">
              <a:spcAft>
                <a:spcPts val="600"/>
              </a:spcAft>
              <a:buFont typeface="Arial" pitchFamily="34" charset="0"/>
              <a:buChar char="•"/>
              <a:defRPr/>
            </a:pPr>
            <a:r>
              <a:rPr lang="en-IE" dirty="0"/>
              <a:t>Equity</a:t>
            </a:r>
          </a:p>
          <a:p>
            <a:pPr lvl="2" indent="-274320" fontAlgn="auto">
              <a:spcAft>
                <a:spcPts val="600"/>
              </a:spcAft>
              <a:buFont typeface="Arial" pitchFamily="34" charset="0"/>
              <a:buChar char="•"/>
              <a:defRPr/>
            </a:pPr>
            <a:r>
              <a:rPr lang="en-IE" dirty="0"/>
              <a:t>Partnership</a:t>
            </a:r>
          </a:p>
          <a:p>
            <a:pPr lvl="2" indent="-274320" fontAlgn="auto">
              <a:spcAft>
                <a:spcPts val="600"/>
              </a:spcAft>
              <a:buFont typeface="Arial" pitchFamily="34" charset="0"/>
              <a:buChar char="•"/>
              <a:defRPr/>
            </a:pPr>
            <a:r>
              <a:rPr lang="en-IE" dirty="0"/>
              <a:t>Leadership</a:t>
            </a:r>
          </a:p>
          <a:p>
            <a:pPr lvl="2" indent="-274320" fontAlgn="auto">
              <a:spcAft>
                <a:spcPts val="600"/>
              </a:spcAft>
              <a:buFont typeface="Arial" pitchFamily="34" charset="0"/>
              <a:buChar char="•"/>
              <a:defRPr/>
            </a:pPr>
            <a:r>
              <a:rPr lang="en-IE" dirty="0"/>
              <a:t>Challenge</a:t>
            </a:r>
          </a:p>
          <a:p>
            <a:pPr lvl="2" indent="-274320" fontAlgn="auto">
              <a:spcAft>
                <a:spcPts val="600"/>
              </a:spcAft>
              <a:buFont typeface="Arial" pitchFamily="34" charset="0"/>
              <a:buChar char="•"/>
              <a:defRPr/>
            </a:pPr>
            <a:r>
              <a:rPr lang="en-IE" dirty="0"/>
              <a:t>Integrity</a:t>
            </a:r>
          </a:p>
        </p:txBody>
      </p:sp>
    </p:spTree>
    <p:extLst>
      <p:ext uri="{BB962C8B-B14F-4D97-AF65-F5344CB8AC3E}">
        <p14:creationId xmlns:p14="http://schemas.microsoft.com/office/powerpoint/2010/main" val="29106433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6</a:t>
            </a:fld>
            <a:endParaRPr lang="en-US" dirty="0"/>
          </a:p>
        </p:txBody>
      </p:sp>
      <p:grpSp>
        <p:nvGrpSpPr>
          <p:cNvPr id="4" name="Organization Chart 7"/>
          <p:cNvGrpSpPr>
            <a:grpSpLocks/>
          </p:cNvGrpSpPr>
          <p:nvPr/>
        </p:nvGrpSpPr>
        <p:grpSpPr bwMode="auto">
          <a:xfrm>
            <a:off x="1448697" y="1677651"/>
            <a:ext cx="7233460" cy="4301172"/>
            <a:chOff x="272" y="1001"/>
            <a:chExt cx="5903" cy="1152"/>
          </a:xfrm>
        </p:grpSpPr>
        <p:cxnSp>
          <p:nvCxnSpPr>
            <p:cNvPr id="5" name="_s114722"/>
            <p:cNvCxnSpPr>
              <a:cxnSpLocks noChangeShapeType="1"/>
              <a:stCxn id="29" idx="0"/>
              <a:endCxn id="23" idx="2"/>
            </p:cNvCxnSpPr>
            <p:nvPr/>
          </p:nvCxnSpPr>
          <p:spPr bwMode="auto">
            <a:xfrm rot="-5400000">
              <a:off x="5672" y="1792"/>
              <a:ext cx="144"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6" name="_s114720"/>
            <p:cNvCxnSpPr>
              <a:cxnSpLocks noChangeShapeType="1"/>
              <a:stCxn id="28" idx="0"/>
              <a:endCxn id="22" idx="2"/>
            </p:cNvCxnSpPr>
            <p:nvPr/>
          </p:nvCxnSpPr>
          <p:spPr bwMode="auto">
            <a:xfrm rot="-5400000">
              <a:off x="4666" y="1792"/>
              <a:ext cx="144"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7" name="_s114718"/>
            <p:cNvCxnSpPr>
              <a:cxnSpLocks noChangeShapeType="1"/>
              <a:stCxn id="27" idx="0"/>
              <a:endCxn id="21" idx="2"/>
            </p:cNvCxnSpPr>
            <p:nvPr/>
          </p:nvCxnSpPr>
          <p:spPr bwMode="auto">
            <a:xfrm rot="-5400000">
              <a:off x="3658" y="1792"/>
              <a:ext cx="144"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8" name="_s114714"/>
            <p:cNvCxnSpPr>
              <a:cxnSpLocks noChangeShapeType="1"/>
              <a:stCxn id="26" idx="0"/>
              <a:endCxn id="20" idx="2"/>
            </p:cNvCxnSpPr>
            <p:nvPr/>
          </p:nvCxnSpPr>
          <p:spPr bwMode="auto">
            <a:xfrm rot="-5400000">
              <a:off x="2650" y="1792"/>
              <a:ext cx="144"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9" name="_s114712"/>
            <p:cNvCxnSpPr>
              <a:cxnSpLocks noChangeShapeType="1"/>
              <a:stCxn id="25" idx="0"/>
              <a:endCxn id="19" idx="2"/>
            </p:cNvCxnSpPr>
            <p:nvPr/>
          </p:nvCxnSpPr>
          <p:spPr bwMode="auto">
            <a:xfrm rot="-5400000">
              <a:off x="1642" y="1792"/>
              <a:ext cx="144"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0" name="_s114710"/>
            <p:cNvCxnSpPr>
              <a:cxnSpLocks noChangeShapeType="1"/>
              <a:stCxn id="24" idx="0"/>
              <a:endCxn id="18" idx="2"/>
            </p:cNvCxnSpPr>
            <p:nvPr/>
          </p:nvCxnSpPr>
          <p:spPr bwMode="auto">
            <a:xfrm rot="-5400000">
              <a:off x="634" y="1792"/>
              <a:ext cx="144"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1" name="_s114708"/>
            <p:cNvCxnSpPr>
              <a:cxnSpLocks noChangeShapeType="1"/>
              <a:stCxn id="23" idx="0"/>
              <a:endCxn id="17" idx="2"/>
            </p:cNvCxnSpPr>
            <p:nvPr/>
          </p:nvCxnSpPr>
          <p:spPr bwMode="auto">
            <a:xfrm rot="5400000" flipH="1">
              <a:off x="4411" y="101"/>
              <a:ext cx="144" cy="2520"/>
            </a:xfrm>
            <a:prstGeom prst="bentConnector3">
              <a:avLst>
                <a:gd name="adj1" fmla="val 20454"/>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chemeClr val="tx1"/>
                  </a:solidFill>
                  <a:miter lim="800000"/>
                  <a:headEnd/>
                  <a:tailEnd/>
                </a14:hiddenLine>
              </a:ext>
            </a:extLst>
          </p:spPr>
        </p:cxnSp>
        <p:cxnSp>
          <p:nvCxnSpPr>
            <p:cNvPr id="12" name="_s114706"/>
            <p:cNvCxnSpPr>
              <a:cxnSpLocks noChangeShapeType="1"/>
              <a:stCxn id="22" idx="0"/>
              <a:endCxn id="17" idx="2"/>
            </p:cNvCxnSpPr>
            <p:nvPr/>
          </p:nvCxnSpPr>
          <p:spPr bwMode="auto">
            <a:xfrm rot="5400000" flipH="1">
              <a:off x="3908" y="604"/>
              <a:ext cx="144" cy="1514"/>
            </a:xfrm>
            <a:prstGeom prst="bentConnector3">
              <a:avLst>
                <a:gd name="adj1" fmla="val 20454"/>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3" name="_s114704"/>
            <p:cNvCxnSpPr>
              <a:cxnSpLocks noChangeShapeType="1"/>
              <a:stCxn id="21" idx="0"/>
              <a:endCxn id="17" idx="2"/>
            </p:cNvCxnSpPr>
            <p:nvPr/>
          </p:nvCxnSpPr>
          <p:spPr bwMode="auto">
            <a:xfrm rot="5400000" flipH="1">
              <a:off x="3404" y="1108"/>
              <a:ext cx="144" cy="506"/>
            </a:xfrm>
            <a:prstGeom prst="bentConnector3">
              <a:avLst>
                <a:gd name="adj1" fmla="val 20454"/>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4" name="_s114702"/>
            <p:cNvCxnSpPr>
              <a:cxnSpLocks noChangeShapeType="1"/>
              <a:stCxn id="20" idx="0"/>
              <a:endCxn id="17" idx="2"/>
            </p:cNvCxnSpPr>
            <p:nvPr/>
          </p:nvCxnSpPr>
          <p:spPr bwMode="auto">
            <a:xfrm rot="-5400000">
              <a:off x="2900" y="1110"/>
              <a:ext cx="144" cy="502"/>
            </a:xfrm>
            <a:prstGeom prst="bentConnector3">
              <a:avLst>
                <a:gd name="adj1" fmla="val 20454"/>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5" name="_s114701"/>
            <p:cNvCxnSpPr>
              <a:cxnSpLocks noChangeShapeType="1"/>
              <a:stCxn id="19" idx="0"/>
              <a:endCxn id="17" idx="2"/>
            </p:cNvCxnSpPr>
            <p:nvPr/>
          </p:nvCxnSpPr>
          <p:spPr bwMode="auto">
            <a:xfrm rot="-5400000">
              <a:off x="2396" y="606"/>
              <a:ext cx="144" cy="1510"/>
            </a:xfrm>
            <a:prstGeom prst="bentConnector3">
              <a:avLst>
                <a:gd name="adj1" fmla="val 20454"/>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6" name="_s114700"/>
            <p:cNvCxnSpPr>
              <a:cxnSpLocks noChangeShapeType="1"/>
              <a:stCxn id="18" idx="0"/>
              <a:endCxn id="17" idx="2"/>
            </p:cNvCxnSpPr>
            <p:nvPr/>
          </p:nvCxnSpPr>
          <p:spPr bwMode="auto">
            <a:xfrm rot="-5400000">
              <a:off x="1892" y="102"/>
              <a:ext cx="144" cy="2518"/>
            </a:xfrm>
            <a:prstGeom prst="bentConnector3">
              <a:avLst>
                <a:gd name="adj1" fmla="val 20454"/>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28575">
                  <a:solidFill>
                    <a:schemeClr val="tx1"/>
                  </a:solidFill>
                  <a:miter lim="800000"/>
                  <a:headEnd/>
                  <a:tailEnd/>
                </a14:hiddenLine>
              </a:ext>
            </a:extLst>
          </p:spPr>
        </p:cxnSp>
        <p:sp>
          <p:nvSpPr>
            <p:cNvPr id="17" name="_s114696"/>
            <p:cNvSpPr>
              <a:spLocks noChangeArrowheads="1"/>
            </p:cNvSpPr>
            <p:nvPr/>
          </p:nvSpPr>
          <p:spPr bwMode="auto">
            <a:xfrm>
              <a:off x="2791" y="1001"/>
              <a:ext cx="863" cy="288"/>
            </a:xfrm>
            <a:prstGeom prst="roundRect">
              <a:avLst>
                <a:gd name="adj" fmla="val 16667"/>
              </a:avLst>
            </a:prstGeom>
            <a:solidFill>
              <a:srgbClr val="088056"/>
            </a:solidFill>
            <a:ln>
              <a:solidFill>
                <a:srgbClr val="087556"/>
              </a:solidFill>
              <a:headEnd/>
              <a:tailEnd/>
            </a:ln>
          </p:spPr>
          <p:style>
            <a:lnRef idx="2">
              <a:schemeClr val="accent3">
                <a:shade val="50000"/>
              </a:schemeClr>
            </a:lnRef>
            <a:fillRef idx="1">
              <a:schemeClr val="accent3"/>
            </a:fillRef>
            <a:effectRef idx="0">
              <a:schemeClr val="accent3"/>
            </a:effectRef>
            <a:fontRef idx="minor">
              <a:schemeClr val="lt1"/>
            </a:fontRef>
          </p:style>
          <p:txBody>
            <a:bodyPr wrap="none" lIns="0" tIns="0" rIns="0" bIns="0" anchor="ctr"/>
            <a:lstStyle/>
            <a:p>
              <a:pPr algn="ctr" fontAlgn="auto">
                <a:spcBef>
                  <a:spcPts val="0"/>
                </a:spcBef>
                <a:spcAft>
                  <a:spcPts val="0"/>
                </a:spcAft>
                <a:defRPr/>
              </a:pPr>
              <a:r>
                <a:rPr lang="en-IE" sz="1000" dirty="0"/>
                <a:t>Secretary General</a:t>
              </a:r>
              <a:endParaRPr lang="en-US" sz="1000" dirty="0"/>
            </a:p>
            <a:p>
              <a:pPr algn="ctr" fontAlgn="auto">
                <a:spcBef>
                  <a:spcPts val="0"/>
                </a:spcBef>
                <a:spcAft>
                  <a:spcPts val="0"/>
                </a:spcAft>
                <a:defRPr/>
              </a:pPr>
              <a:endParaRPr lang="en-US" sz="1000" dirty="0"/>
            </a:p>
          </p:txBody>
        </p:sp>
        <p:sp>
          <p:nvSpPr>
            <p:cNvPr id="18" name="_s114697"/>
            <p:cNvSpPr>
              <a:spLocks noChangeArrowheads="1"/>
            </p:cNvSpPr>
            <p:nvPr/>
          </p:nvSpPr>
          <p:spPr bwMode="auto">
            <a:xfrm>
              <a:off x="272" y="1433"/>
              <a:ext cx="864" cy="288"/>
            </a:xfrm>
            <a:prstGeom prst="roundRect">
              <a:avLst>
                <a:gd name="adj" fmla="val 16667"/>
              </a:avLst>
            </a:prstGeom>
            <a:solidFill>
              <a:srgbClr val="CCFFCC"/>
            </a:solidFill>
            <a:ln>
              <a:solidFill>
                <a:schemeClr val="tx1"/>
              </a:solidFill>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fontAlgn="auto">
                <a:spcBef>
                  <a:spcPts val="0"/>
                </a:spcBef>
                <a:spcAft>
                  <a:spcPts val="0"/>
                </a:spcAft>
                <a:defRPr/>
              </a:pPr>
              <a:r>
                <a:rPr lang="en-US" sz="1000" dirty="0"/>
                <a:t>Financial Office</a:t>
              </a:r>
            </a:p>
          </p:txBody>
        </p:sp>
        <p:sp>
          <p:nvSpPr>
            <p:cNvPr id="19" name="_s114698"/>
            <p:cNvSpPr>
              <a:spLocks noChangeArrowheads="1"/>
            </p:cNvSpPr>
            <p:nvPr/>
          </p:nvSpPr>
          <p:spPr bwMode="auto">
            <a:xfrm>
              <a:off x="1280" y="1433"/>
              <a:ext cx="864" cy="288"/>
            </a:xfrm>
            <a:prstGeom prst="roundRect">
              <a:avLst>
                <a:gd name="adj" fmla="val 16667"/>
              </a:avLst>
            </a:prstGeom>
            <a:solidFill>
              <a:srgbClr val="088056"/>
            </a:solidFill>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fontAlgn="auto">
                <a:spcBef>
                  <a:spcPts val="0"/>
                </a:spcBef>
                <a:spcAft>
                  <a:spcPts val="0"/>
                </a:spcAft>
                <a:defRPr/>
              </a:pPr>
              <a:r>
                <a:rPr lang="en-IE" sz="1000" dirty="0"/>
                <a:t>International</a:t>
              </a:r>
              <a:endParaRPr lang="en-US" sz="1000" dirty="0"/>
            </a:p>
          </p:txBody>
        </p:sp>
        <p:sp>
          <p:nvSpPr>
            <p:cNvPr id="20" name="_s114699"/>
            <p:cNvSpPr>
              <a:spLocks noChangeArrowheads="1"/>
            </p:cNvSpPr>
            <p:nvPr/>
          </p:nvSpPr>
          <p:spPr bwMode="auto">
            <a:xfrm>
              <a:off x="2288" y="1433"/>
              <a:ext cx="864" cy="288"/>
            </a:xfrm>
            <a:prstGeom prst="roundRect">
              <a:avLst>
                <a:gd name="adj" fmla="val 16667"/>
              </a:avLst>
            </a:prstGeom>
            <a:solidFill>
              <a:srgbClr val="088056"/>
            </a:solidFill>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fontAlgn="auto">
                <a:spcBef>
                  <a:spcPts val="0"/>
                </a:spcBef>
                <a:spcAft>
                  <a:spcPts val="0"/>
                </a:spcAft>
                <a:defRPr/>
              </a:pPr>
              <a:r>
                <a:rPr lang="en-IE" sz="1000" dirty="0"/>
                <a:t>Financial Services</a:t>
              </a:r>
              <a:endParaRPr lang="en-US" sz="1000" dirty="0"/>
            </a:p>
          </p:txBody>
        </p:sp>
        <p:sp>
          <p:nvSpPr>
            <p:cNvPr id="21" name="_s114703"/>
            <p:cNvSpPr>
              <a:spLocks noChangeArrowheads="1"/>
            </p:cNvSpPr>
            <p:nvPr/>
          </p:nvSpPr>
          <p:spPr bwMode="auto">
            <a:xfrm>
              <a:off x="3296" y="1433"/>
              <a:ext cx="864" cy="288"/>
            </a:xfrm>
            <a:prstGeom prst="roundRect">
              <a:avLst>
                <a:gd name="adj" fmla="val 16667"/>
              </a:avLst>
            </a:prstGeom>
            <a:solidFill>
              <a:srgbClr val="088056"/>
            </a:solidFill>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fontAlgn="auto">
                <a:spcBef>
                  <a:spcPts val="0"/>
                </a:spcBef>
                <a:spcAft>
                  <a:spcPts val="0"/>
                </a:spcAft>
                <a:defRPr/>
              </a:pPr>
              <a:r>
                <a:rPr lang="en-IE" sz="1000" dirty="0"/>
                <a:t>Fiscal</a:t>
              </a:r>
              <a:endParaRPr lang="en-US" sz="1000" dirty="0"/>
            </a:p>
          </p:txBody>
        </p:sp>
        <p:sp>
          <p:nvSpPr>
            <p:cNvPr id="22" name="_s114705"/>
            <p:cNvSpPr>
              <a:spLocks noChangeArrowheads="1"/>
            </p:cNvSpPr>
            <p:nvPr/>
          </p:nvSpPr>
          <p:spPr bwMode="auto">
            <a:xfrm>
              <a:off x="4304" y="1433"/>
              <a:ext cx="864" cy="288"/>
            </a:xfrm>
            <a:prstGeom prst="roundRect">
              <a:avLst>
                <a:gd name="adj" fmla="val 16667"/>
              </a:avLst>
            </a:prstGeom>
            <a:solidFill>
              <a:srgbClr val="088056"/>
            </a:solidFill>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fontAlgn="auto">
                <a:spcBef>
                  <a:spcPts val="0"/>
                </a:spcBef>
                <a:spcAft>
                  <a:spcPts val="0"/>
                </a:spcAft>
                <a:defRPr/>
              </a:pPr>
              <a:r>
                <a:rPr lang="en-IE" sz="1000" dirty="0"/>
                <a:t>Economic</a:t>
              </a:r>
              <a:endParaRPr lang="en-US" sz="1000" dirty="0"/>
            </a:p>
          </p:txBody>
        </p:sp>
        <p:sp>
          <p:nvSpPr>
            <p:cNvPr id="23" name="_s114707"/>
            <p:cNvSpPr>
              <a:spLocks noChangeArrowheads="1"/>
            </p:cNvSpPr>
            <p:nvPr/>
          </p:nvSpPr>
          <p:spPr bwMode="auto">
            <a:xfrm>
              <a:off x="5312" y="1433"/>
              <a:ext cx="863" cy="288"/>
            </a:xfrm>
            <a:prstGeom prst="roundRect">
              <a:avLst>
                <a:gd name="adj" fmla="val 16667"/>
              </a:avLst>
            </a:prstGeom>
            <a:solidFill>
              <a:srgbClr val="CCFFCC"/>
            </a:solidFill>
            <a:ln>
              <a:solidFill>
                <a:schemeClr val="tx1"/>
              </a:solidFill>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fontAlgn="auto">
                <a:spcBef>
                  <a:spcPts val="0"/>
                </a:spcBef>
                <a:spcAft>
                  <a:spcPts val="0"/>
                </a:spcAft>
                <a:defRPr/>
              </a:pPr>
              <a:r>
                <a:rPr lang="en-IE" sz="1000" dirty="0"/>
                <a:t>Corporate Office</a:t>
              </a:r>
              <a:endParaRPr lang="en-US" sz="1000" dirty="0"/>
            </a:p>
          </p:txBody>
        </p:sp>
        <p:sp>
          <p:nvSpPr>
            <p:cNvPr id="24" name="_s114709"/>
            <p:cNvSpPr>
              <a:spLocks noChangeArrowheads="1"/>
            </p:cNvSpPr>
            <p:nvPr/>
          </p:nvSpPr>
          <p:spPr bwMode="auto">
            <a:xfrm>
              <a:off x="273" y="1865"/>
              <a:ext cx="863" cy="288"/>
            </a:xfrm>
            <a:prstGeom prst="roundRect">
              <a:avLst>
                <a:gd name="adj" fmla="val 16667"/>
              </a:avLst>
            </a:prstGeom>
            <a:solidFill>
              <a:srgbClr val="CCFFCC"/>
            </a:solidFill>
            <a:ln>
              <a:solidFill>
                <a:schemeClr val="tx1"/>
              </a:solidFill>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fontAlgn="auto">
                <a:spcBef>
                  <a:spcPts val="0"/>
                </a:spcBef>
                <a:spcAft>
                  <a:spcPts val="0"/>
                </a:spcAft>
                <a:defRPr/>
              </a:pPr>
              <a:r>
                <a:rPr lang="en-IE" sz="1000" dirty="0"/>
                <a:t>GG Accounting</a:t>
              </a:r>
            </a:p>
            <a:p>
              <a:pPr algn="ctr" fontAlgn="auto">
                <a:spcBef>
                  <a:spcPts val="0"/>
                </a:spcBef>
                <a:spcAft>
                  <a:spcPts val="0"/>
                </a:spcAft>
                <a:defRPr/>
              </a:pPr>
              <a:r>
                <a:rPr lang="en-IE" sz="1000" dirty="0" smtClean="0"/>
                <a:t>Exchequer </a:t>
              </a:r>
            </a:p>
            <a:p>
              <a:pPr algn="ctr" fontAlgn="auto">
                <a:spcBef>
                  <a:spcPts val="0"/>
                </a:spcBef>
                <a:spcAft>
                  <a:spcPts val="0"/>
                </a:spcAft>
                <a:defRPr/>
              </a:pPr>
              <a:r>
                <a:rPr lang="en-IE" sz="1000" dirty="0" smtClean="0"/>
                <a:t>Accounting</a:t>
              </a:r>
              <a:endParaRPr lang="en-IE" sz="1000" dirty="0"/>
            </a:p>
            <a:p>
              <a:pPr algn="ctr" fontAlgn="auto">
                <a:spcBef>
                  <a:spcPts val="0"/>
                </a:spcBef>
                <a:spcAft>
                  <a:spcPts val="0"/>
                </a:spcAft>
                <a:defRPr/>
              </a:pPr>
              <a:r>
                <a:rPr lang="en-IE" sz="1000" dirty="0"/>
                <a:t>HR</a:t>
              </a:r>
            </a:p>
            <a:p>
              <a:pPr algn="ctr" fontAlgn="auto">
                <a:spcBef>
                  <a:spcPts val="0"/>
                </a:spcBef>
                <a:spcAft>
                  <a:spcPts val="0"/>
                </a:spcAft>
                <a:defRPr/>
              </a:pPr>
              <a:r>
                <a:rPr lang="en-IE" sz="1000" dirty="0"/>
                <a:t>Risk /Compliance</a:t>
              </a:r>
              <a:endParaRPr lang="en-US" sz="1000" dirty="0"/>
            </a:p>
          </p:txBody>
        </p:sp>
        <p:sp>
          <p:nvSpPr>
            <p:cNvPr id="25" name="_s114711"/>
            <p:cNvSpPr>
              <a:spLocks noChangeArrowheads="1"/>
            </p:cNvSpPr>
            <p:nvPr/>
          </p:nvSpPr>
          <p:spPr bwMode="auto">
            <a:xfrm>
              <a:off x="1281" y="1865"/>
              <a:ext cx="863" cy="288"/>
            </a:xfrm>
            <a:prstGeom prst="roundRect">
              <a:avLst>
                <a:gd name="adj" fmla="val 16667"/>
              </a:avLst>
            </a:prstGeom>
            <a:solidFill>
              <a:srgbClr val="088056"/>
            </a:solidFill>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fontAlgn="auto">
                <a:spcBef>
                  <a:spcPts val="0"/>
                </a:spcBef>
                <a:spcAft>
                  <a:spcPts val="0"/>
                </a:spcAft>
                <a:defRPr/>
              </a:pPr>
              <a:r>
                <a:rPr lang="en-IE" sz="1000" dirty="0"/>
                <a:t>EU Policy</a:t>
              </a:r>
            </a:p>
            <a:p>
              <a:pPr algn="ctr" fontAlgn="auto">
                <a:spcBef>
                  <a:spcPts val="0"/>
                </a:spcBef>
                <a:spcAft>
                  <a:spcPts val="0"/>
                </a:spcAft>
                <a:defRPr/>
              </a:pPr>
              <a:r>
                <a:rPr lang="en-IE" sz="1000" dirty="0"/>
                <a:t>Presidency</a:t>
              </a:r>
            </a:p>
            <a:p>
              <a:pPr algn="ctr" fontAlgn="auto">
                <a:spcBef>
                  <a:spcPts val="0"/>
                </a:spcBef>
                <a:spcAft>
                  <a:spcPts val="0"/>
                </a:spcAft>
                <a:defRPr/>
              </a:pPr>
              <a:r>
                <a:rPr lang="en-IE" sz="1000" dirty="0"/>
                <a:t>IMF/OECD/IFI’s</a:t>
              </a:r>
            </a:p>
            <a:p>
              <a:pPr algn="ctr" fontAlgn="auto">
                <a:spcBef>
                  <a:spcPts val="0"/>
                </a:spcBef>
                <a:spcAft>
                  <a:spcPts val="0"/>
                </a:spcAft>
                <a:defRPr/>
              </a:pPr>
              <a:r>
                <a:rPr lang="en-IE" sz="1000" dirty="0"/>
                <a:t>Programme</a:t>
              </a:r>
            </a:p>
            <a:p>
              <a:pPr algn="ctr" fontAlgn="auto">
                <a:spcBef>
                  <a:spcPts val="0"/>
                </a:spcBef>
                <a:spcAft>
                  <a:spcPts val="0"/>
                </a:spcAft>
                <a:defRPr/>
              </a:pPr>
              <a:r>
                <a:rPr lang="en-IE" sz="1000" dirty="0" smtClean="0"/>
                <a:t>International </a:t>
              </a:r>
            </a:p>
            <a:p>
              <a:pPr algn="ctr" fontAlgn="auto">
                <a:spcBef>
                  <a:spcPts val="0"/>
                </a:spcBef>
                <a:spcAft>
                  <a:spcPts val="0"/>
                </a:spcAft>
                <a:defRPr/>
              </a:pPr>
              <a:r>
                <a:rPr lang="en-IE" sz="1000" dirty="0" smtClean="0"/>
                <a:t>Relations</a:t>
              </a:r>
              <a:endParaRPr lang="en-US" sz="1000" dirty="0"/>
            </a:p>
          </p:txBody>
        </p:sp>
        <p:sp>
          <p:nvSpPr>
            <p:cNvPr id="26" name="_s114713"/>
            <p:cNvSpPr>
              <a:spLocks noChangeArrowheads="1"/>
            </p:cNvSpPr>
            <p:nvPr/>
          </p:nvSpPr>
          <p:spPr bwMode="auto">
            <a:xfrm>
              <a:off x="2289" y="1865"/>
              <a:ext cx="863" cy="288"/>
            </a:xfrm>
            <a:prstGeom prst="roundRect">
              <a:avLst>
                <a:gd name="adj" fmla="val 16667"/>
              </a:avLst>
            </a:prstGeom>
            <a:solidFill>
              <a:srgbClr val="088056"/>
            </a:solidFill>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fontAlgn="auto">
                <a:spcBef>
                  <a:spcPts val="0"/>
                </a:spcBef>
                <a:spcAft>
                  <a:spcPts val="0"/>
                </a:spcAft>
                <a:defRPr/>
              </a:pPr>
              <a:r>
                <a:rPr lang="en-IE" sz="1000" dirty="0"/>
                <a:t>Banking</a:t>
              </a:r>
            </a:p>
            <a:p>
              <a:pPr algn="ctr" fontAlgn="auto">
                <a:spcBef>
                  <a:spcPts val="0"/>
                </a:spcBef>
                <a:spcAft>
                  <a:spcPts val="0"/>
                </a:spcAft>
                <a:defRPr/>
              </a:pPr>
              <a:r>
                <a:rPr lang="en-IE" sz="1000" dirty="0"/>
                <a:t>Financial Services</a:t>
              </a:r>
            </a:p>
            <a:p>
              <a:pPr algn="ctr" fontAlgn="auto">
                <a:spcBef>
                  <a:spcPts val="0"/>
                </a:spcBef>
                <a:spcAft>
                  <a:spcPts val="0"/>
                </a:spcAft>
                <a:defRPr/>
              </a:pPr>
              <a:r>
                <a:rPr lang="en-IE" sz="1000" dirty="0" smtClean="0"/>
                <a:t>Insurance</a:t>
              </a:r>
            </a:p>
            <a:p>
              <a:pPr algn="ctr" fontAlgn="auto">
                <a:spcBef>
                  <a:spcPts val="0"/>
                </a:spcBef>
                <a:spcAft>
                  <a:spcPts val="0"/>
                </a:spcAft>
                <a:defRPr/>
              </a:pPr>
              <a:r>
                <a:rPr lang="en-IE" sz="1000" dirty="0" smtClean="0"/>
                <a:t>Funds</a:t>
              </a:r>
              <a:endParaRPr lang="en-IE" sz="1000" dirty="0"/>
            </a:p>
            <a:p>
              <a:pPr algn="ctr" fontAlgn="auto">
                <a:spcBef>
                  <a:spcPts val="0"/>
                </a:spcBef>
                <a:spcAft>
                  <a:spcPts val="0"/>
                </a:spcAft>
                <a:defRPr/>
              </a:pPr>
              <a:r>
                <a:rPr lang="en-IE" sz="1000" dirty="0"/>
                <a:t>SMU</a:t>
              </a:r>
              <a:endParaRPr lang="en-US" sz="1000" dirty="0"/>
            </a:p>
          </p:txBody>
        </p:sp>
        <p:sp>
          <p:nvSpPr>
            <p:cNvPr id="27" name="_s114717"/>
            <p:cNvSpPr>
              <a:spLocks noChangeArrowheads="1"/>
            </p:cNvSpPr>
            <p:nvPr/>
          </p:nvSpPr>
          <p:spPr bwMode="auto">
            <a:xfrm>
              <a:off x="3297" y="1865"/>
              <a:ext cx="863" cy="288"/>
            </a:xfrm>
            <a:prstGeom prst="roundRect">
              <a:avLst>
                <a:gd name="adj" fmla="val 16667"/>
              </a:avLst>
            </a:prstGeom>
            <a:solidFill>
              <a:srgbClr val="088056"/>
            </a:solidFill>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fontAlgn="auto">
                <a:spcBef>
                  <a:spcPts val="0"/>
                </a:spcBef>
                <a:spcAft>
                  <a:spcPts val="0"/>
                </a:spcAft>
                <a:defRPr/>
              </a:pPr>
              <a:r>
                <a:rPr lang="en-IE" sz="1000" dirty="0"/>
                <a:t>Tax Policy</a:t>
              </a:r>
            </a:p>
            <a:p>
              <a:pPr algn="ctr" fontAlgn="auto">
                <a:spcBef>
                  <a:spcPts val="0"/>
                </a:spcBef>
                <a:spcAft>
                  <a:spcPts val="0"/>
                </a:spcAft>
                <a:defRPr/>
              </a:pPr>
              <a:r>
                <a:rPr lang="en-IE" sz="1000" dirty="0"/>
                <a:t>Budget Policy</a:t>
              </a:r>
            </a:p>
            <a:p>
              <a:pPr algn="ctr" fontAlgn="auto">
                <a:spcBef>
                  <a:spcPts val="0"/>
                </a:spcBef>
                <a:spcAft>
                  <a:spcPts val="0"/>
                </a:spcAft>
                <a:defRPr/>
              </a:pPr>
              <a:r>
                <a:rPr lang="en-IE" sz="1000" dirty="0"/>
                <a:t>Budget </a:t>
              </a:r>
              <a:endParaRPr lang="en-IE" sz="1000" dirty="0" smtClean="0"/>
            </a:p>
            <a:p>
              <a:pPr algn="ctr" fontAlgn="auto">
                <a:spcBef>
                  <a:spcPts val="0"/>
                </a:spcBef>
                <a:spcAft>
                  <a:spcPts val="0"/>
                </a:spcAft>
                <a:defRPr/>
              </a:pPr>
              <a:r>
                <a:rPr lang="en-IE" sz="1000" dirty="0" smtClean="0"/>
                <a:t>Coordination</a:t>
              </a:r>
              <a:endParaRPr lang="en-US" sz="1000" dirty="0"/>
            </a:p>
          </p:txBody>
        </p:sp>
        <p:sp>
          <p:nvSpPr>
            <p:cNvPr id="28" name="_s114719"/>
            <p:cNvSpPr>
              <a:spLocks noChangeArrowheads="1"/>
            </p:cNvSpPr>
            <p:nvPr/>
          </p:nvSpPr>
          <p:spPr bwMode="auto">
            <a:xfrm>
              <a:off x="4305" y="1865"/>
              <a:ext cx="863" cy="288"/>
            </a:xfrm>
            <a:prstGeom prst="roundRect">
              <a:avLst>
                <a:gd name="adj" fmla="val 16667"/>
              </a:avLst>
            </a:prstGeom>
            <a:solidFill>
              <a:srgbClr val="088056"/>
            </a:solidFill>
            <a:ln>
              <a:headEnd/>
              <a:tailEnd/>
            </a:ln>
          </p:spPr>
          <p:style>
            <a:lnRef idx="3">
              <a:schemeClr val="lt1"/>
            </a:lnRef>
            <a:fillRef idx="1">
              <a:schemeClr val="accent3"/>
            </a:fillRef>
            <a:effectRef idx="1">
              <a:schemeClr val="accent3"/>
            </a:effectRef>
            <a:fontRef idx="minor">
              <a:schemeClr val="lt1"/>
            </a:fontRef>
          </p:style>
          <p:txBody>
            <a:bodyPr wrap="none" lIns="0" tIns="0" rIns="0" bIns="0" anchor="ctr"/>
            <a:lstStyle/>
            <a:p>
              <a:pPr algn="ctr" fontAlgn="auto">
                <a:spcBef>
                  <a:spcPts val="0"/>
                </a:spcBef>
                <a:spcAft>
                  <a:spcPts val="0"/>
                </a:spcAft>
                <a:defRPr/>
              </a:pPr>
              <a:r>
                <a:rPr lang="en-IE" sz="1000" dirty="0"/>
                <a:t>Strategy</a:t>
              </a:r>
            </a:p>
            <a:p>
              <a:pPr algn="ctr" fontAlgn="auto">
                <a:spcBef>
                  <a:spcPts val="0"/>
                </a:spcBef>
                <a:spcAft>
                  <a:spcPts val="0"/>
                </a:spcAft>
                <a:defRPr/>
              </a:pPr>
              <a:r>
                <a:rPr lang="en-IE" sz="1000" dirty="0"/>
                <a:t>Forecasting</a:t>
              </a:r>
            </a:p>
            <a:p>
              <a:pPr algn="ctr" fontAlgn="auto">
                <a:spcBef>
                  <a:spcPts val="0"/>
                </a:spcBef>
                <a:spcAft>
                  <a:spcPts val="0"/>
                </a:spcAft>
                <a:defRPr/>
              </a:pPr>
              <a:r>
                <a:rPr lang="en-IE" sz="1000" dirty="0"/>
                <a:t>Analysis</a:t>
              </a:r>
            </a:p>
            <a:p>
              <a:pPr algn="ctr" fontAlgn="auto">
                <a:spcBef>
                  <a:spcPts val="0"/>
                </a:spcBef>
                <a:spcAft>
                  <a:spcPts val="0"/>
                </a:spcAft>
                <a:defRPr/>
              </a:pPr>
              <a:r>
                <a:rPr lang="en-IE" sz="1000" dirty="0"/>
                <a:t>Micro-Unit</a:t>
              </a:r>
              <a:endParaRPr lang="en-US" sz="1000" dirty="0"/>
            </a:p>
          </p:txBody>
        </p:sp>
        <p:sp>
          <p:nvSpPr>
            <p:cNvPr id="29" name="_s114721"/>
            <p:cNvSpPr>
              <a:spLocks noChangeArrowheads="1"/>
            </p:cNvSpPr>
            <p:nvPr/>
          </p:nvSpPr>
          <p:spPr bwMode="auto">
            <a:xfrm>
              <a:off x="5312" y="1865"/>
              <a:ext cx="863" cy="288"/>
            </a:xfrm>
            <a:prstGeom prst="roundRect">
              <a:avLst>
                <a:gd name="adj" fmla="val 16667"/>
              </a:avLst>
            </a:prstGeom>
            <a:solidFill>
              <a:srgbClr val="CCFFCC"/>
            </a:solidFill>
            <a:ln>
              <a:solidFill>
                <a:schemeClr val="tx1"/>
              </a:solidFill>
              <a:headEnd/>
              <a:tailEnd/>
            </a:ln>
          </p:spPr>
          <p:style>
            <a:lnRef idx="1">
              <a:schemeClr val="accent3"/>
            </a:lnRef>
            <a:fillRef idx="2">
              <a:schemeClr val="accent3"/>
            </a:fillRef>
            <a:effectRef idx="1">
              <a:schemeClr val="accent3"/>
            </a:effectRef>
            <a:fontRef idx="minor">
              <a:schemeClr val="dk1"/>
            </a:fontRef>
          </p:style>
          <p:txBody>
            <a:bodyPr wrap="none" lIns="0" tIns="0" rIns="0" bIns="0" anchor="ctr"/>
            <a:lstStyle/>
            <a:p>
              <a:pPr algn="ctr" fontAlgn="auto">
                <a:spcBef>
                  <a:spcPts val="0"/>
                </a:spcBef>
                <a:spcAft>
                  <a:spcPts val="0"/>
                </a:spcAft>
                <a:defRPr/>
              </a:pPr>
              <a:r>
                <a:rPr lang="en-IE" sz="1000" dirty="0"/>
                <a:t>Executive</a:t>
              </a:r>
            </a:p>
            <a:p>
              <a:pPr algn="ctr" fontAlgn="auto">
                <a:spcBef>
                  <a:spcPts val="0"/>
                </a:spcBef>
                <a:spcAft>
                  <a:spcPts val="0"/>
                </a:spcAft>
                <a:defRPr/>
              </a:pPr>
              <a:r>
                <a:rPr lang="en-IE" sz="1000" dirty="0"/>
                <a:t>Communication</a:t>
              </a:r>
            </a:p>
            <a:p>
              <a:pPr algn="ctr" fontAlgn="auto">
                <a:spcBef>
                  <a:spcPts val="0"/>
                </a:spcBef>
                <a:spcAft>
                  <a:spcPts val="0"/>
                </a:spcAft>
                <a:defRPr/>
              </a:pPr>
              <a:r>
                <a:rPr lang="en-IE" sz="1000" dirty="0"/>
                <a:t>Programme</a:t>
              </a:r>
            </a:p>
            <a:p>
              <a:pPr algn="ctr" fontAlgn="auto">
                <a:spcBef>
                  <a:spcPts val="0"/>
                </a:spcBef>
                <a:spcAft>
                  <a:spcPts val="0"/>
                </a:spcAft>
                <a:defRPr/>
              </a:pPr>
              <a:r>
                <a:rPr lang="en-IE" sz="1000" dirty="0"/>
                <a:t>Change </a:t>
              </a:r>
              <a:endParaRPr lang="en-IE" sz="1000" dirty="0" smtClean="0"/>
            </a:p>
            <a:p>
              <a:pPr algn="ctr" fontAlgn="auto">
                <a:spcBef>
                  <a:spcPts val="0"/>
                </a:spcBef>
                <a:spcAft>
                  <a:spcPts val="0"/>
                </a:spcAft>
                <a:defRPr/>
              </a:pPr>
              <a:r>
                <a:rPr lang="en-IE" sz="1000" dirty="0" smtClean="0"/>
                <a:t>Management</a:t>
              </a:r>
              <a:endParaRPr lang="en-US" sz="1000" dirty="0"/>
            </a:p>
            <a:p>
              <a:pPr algn="ctr" fontAlgn="auto">
                <a:spcBef>
                  <a:spcPts val="0"/>
                </a:spcBef>
                <a:spcAft>
                  <a:spcPts val="0"/>
                </a:spcAft>
                <a:defRPr/>
              </a:pPr>
              <a:endParaRPr lang="en-US" sz="1000" dirty="0"/>
            </a:p>
          </p:txBody>
        </p:sp>
      </p:grpSp>
      <p:sp>
        <p:nvSpPr>
          <p:cNvPr id="30" name="TextBox 29"/>
          <p:cNvSpPr txBox="1">
            <a:spLocks noChangeArrowheads="1"/>
          </p:cNvSpPr>
          <p:nvPr/>
        </p:nvSpPr>
        <p:spPr bwMode="auto">
          <a:xfrm>
            <a:off x="811213" y="661988"/>
            <a:ext cx="6354762" cy="1015663"/>
          </a:xfrm>
          <a:prstGeom prst="rect">
            <a:avLst/>
          </a:prstGeom>
          <a:noFill/>
          <a:ln w="9525">
            <a:noFill/>
            <a:miter lim="800000"/>
            <a:headEnd/>
            <a:tailEnd/>
          </a:ln>
        </p:spPr>
        <p:txBody>
          <a:bodyPr>
            <a:spAutoFit/>
          </a:bodyPr>
          <a:lstStyle/>
          <a:p>
            <a:endParaRPr lang="en-US" b="1" dirty="0">
              <a:solidFill>
                <a:srgbClr val="087556"/>
              </a:solidFill>
              <a:latin typeface="Calibri" pitchFamily="34" charset="0"/>
            </a:endParaRPr>
          </a:p>
          <a:p>
            <a:r>
              <a:rPr lang="en-US" sz="2400" b="1" dirty="0" smtClean="0">
                <a:solidFill>
                  <a:srgbClr val="087556"/>
                </a:solidFill>
                <a:latin typeface="Calibri" pitchFamily="34" charset="0"/>
              </a:rPr>
              <a:t>Overview of Department Structure</a:t>
            </a:r>
            <a:endParaRPr lang="en-US" b="1" dirty="0">
              <a:solidFill>
                <a:srgbClr val="087556"/>
              </a:solidFill>
              <a:latin typeface="Calibri" pitchFamily="34" charset="0"/>
            </a:endParaRPr>
          </a:p>
          <a:p>
            <a:endParaRPr lang="en-IE" b="1" dirty="0"/>
          </a:p>
        </p:txBody>
      </p:sp>
    </p:spTree>
    <p:extLst>
      <p:ext uri="{BB962C8B-B14F-4D97-AF65-F5344CB8AC3E}">
        <p14:creationId xmlns:p14="http://schemas.microsoft.com/office/powerpoint/2010/main" val="28901220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7</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Key Areas of Focus</a:t>
            </a:r>
            <a:endParaRPr lang="en-IE" b="1" dirty="0"/>
          </a:p>
        </p:txBody>
      </p:sp>
      <p:graphicFrame>
        <p:nvGraphicFramePr>
          <p:cNvPr id="7" name="Diagram 6"/>
          <p:cNvGraphicFramePr/>
          <p:nvPr>
            <p:extLst>
              <p:ext uri="{D42A27DB-BD31-4B8C-83A1-F6EECF244321}">
                <p14:modId xmlns:p14="http://schemas.microsoft.com/office/powerpoint/2010/main" val="2830145213"/>
              </p:ext>
            </p:extLst>
          </p:nvPr>
        </p:nvGraphicFramePr>
        <p:xfrm>
          <a:off x="1076325" y="1257300"/>
          <a:ext cx="6743700" cy="4991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15474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8</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Departmental Governance</a:t>
            </a:r>
            <a:endParaRPr lang="en-US" b="1" dirty="0">
              <a:solidFill>
                <a:srgbClr val="087556"/>
              </a:solidFill>
              <a:latin typeface="Calibri" pitchFamily="34" charset="0"/>
            </a:endParaRPr>
          </a:p>
        </p:txBody>
      </p:sp>
      <p:sp>
        <p:nvSpPr>
          <p:cNvPr id="5" name="TextBox 4"/>
          <p:cNvSpPr txBox="1"/>
          <p:nvPr/>
        </p:nvSpPr>
        <p:spPr>
          <a:xfrm>
            <a:off x="925830" y="1327558"/>
            <a:ext cx="4301264" cy="4308872"/>
          </a:xfrm>
          <a:prstGeom prst="rect">
            <a:avLst/>
          </a:prstGeom>
          <a:noFill/>
        </p:spPr>
        <p:txBody>
          <a:bodyPr wrap="square" rtlCol="0">
            <a:spAutoFit/>
          </a:bodyPr>
          <a:lstStyle/>
          <a:p>
            <a:pPr eaLnBrk="1" fontAlgn="auto" hangingPunct="1">
              <a:spcAft>
                <a:spcPts val="1200"/>
              </a:spcAft>
              <a:defRPr/>
            </a:pPr>
            <a:r>
              <a:rPr lang="en-IE" b="1" dirty="0" smtClean="0"/>
              <a:t>Key Developments</a:t>
            </a:r>
          </a:p>
          <a:p>
            <a:pPr marL="285750" indent="-285750" eaLnBrk="1" fontAlgn="auto" hangingPunct="1">
              <a:spcAft>
                <a:spcPts val="600"/>
              </a:spcAft>
              <a:buFont typeface="Arial" pitchFamily="34" charset="0"/>
              <a:buChar char="•"/>
              <a:defRPr/>
            </a:pPr>
            <a:r>
              <a:rPr lang="en-IE" dirty="0" smtClean="0"/>
              <a:t>Improvements to MAC agenda</a:t>
            </a:r>
          </a:p>
          <a:p>
            <a:pPr marL="285750" indent="-285750" eaLnBrk="1" fontAlgn="auto" hangingPunct="1">
              <a:spcAft>
                <a:spcPts val="600"/>
              </a:spcAft>
              <a:buFont typeface="Arial" pitchFamily="34" charset="0"/>
              <a:buChar char="•"/>
              <a:defRPr/>
            </a:pPr>
            <a:r>
              <a:rPr lang="en-IE" dirty="0" smtClean="0"/>
              <a:t>New reporting mechanism to streamline discussions</a:t>
            </a:r>
          </a:p>
          <a:p>
            <a:pPr marL="285750" indent="-285750" eaLnBrk="1" fontAlgn="auto" hangingPunct="1">
              <a:spcAft>
                <a:spcPts val="600"/>
              </a:spcAft>
              <a:buFont typeface="Arial" pitchFamily="34" charset="0"/>
              <a:buChar char="•"/>
              <a:defRPr/>
            </a:pPr>
            <a:r>
              <a:rPr lang="en-IE" dirty="0" smtClean="0"/>
              <a:t>Reporting published on intranet to support information sharing</a:t>
            </a:r>
          </a:p>
          <a:p>
            <a:pPr marL="285750" indent="-285750" eaLnBrk="1" fontAlgn="auto" hangingPunct="1">
              <a:spcAft>
                <a:spcPts val="600"/>
              </a:spcAft>
              <a:buFont typeface="Arial" pitchFamily="34" charset="0"/>
              <a:buChar char="•"/>
              <a:defRPr/>
            </a:pPr>
            <a:r>
              <a:rPr lang="en-IE" dirty="0" smtClean="0"/>
              <a:t>Weekly policy challenge sessions</a:t>
            </a:r>
          </a:p>
          <a:p>
            <a:pPr marL="285750" indent="-285750" eaLnBrk="1" fontAlgn="auto" hangingPunct="1">
              <a:spcAft>
                <a:spcPts val="600"/>
              </a:spcAft>
              <a:buFont typeface="Arial" pitchFamily="34" charset="0"/>
              <a:buChar char="•"/>
              <a:defRPr/>
            </a:pPr>
            <a:r>
              <a:rPr lang="en-IE" dirty="0" smtClean="0"/>
              <a:t>Local challenge sessions at divisional level</a:t>
            </a:r>
          </a:p>
          <a:p>
            <a:pPr marL="285750" indent="-285750" eaLnBrk="1" fontAlgn="auto" hangingPunct="1">
              <a:spcAft>
                <a:spcPts val="600"/>
              </a:spcAft>
              <a:buFont typeface="Arial" pitchFamily="34" charset="0"/>
              <a:buChar char="•"/>
              <a:defRPr/>
            </a:pPr>
            <a:r>
              <a:rPr lang="en-IE" dirty="0" smtClean="0"/>
              <a:t>Improved business planning</a:t>
            </a:r>
          </a:p>
          <a:p>
            <a:pPr marL="285750" indent="-285750" eaLnBrk="1" fontAlgn="auto" hangingPunct="1">
              <a:spcAft>
                <a:spcPts val="600"/>
              </a:spcAft>
              <a:buFont typeface="Arial" pitchFamily="34" charset="0"/>
              <a:buChar char="•"/>
              <a:defRPr/>
            </a:pPr>
            <a:r>
              <a:rPr lang="en-IE" dirty="0" smtClean="0"/>
              <a:t>Stronger Audit Committee with more senior appointments from the Department</a:t>
            </a:r>
            <a:endParaRPr lang="en-IE" dirty="0"/>
          </a:p>
        </p:txBody>
      </p:sp>
      <p:sp>
        <p:nvSpPr>
          <p:cNvPr id="7" name="TextBox 6"/>
          <p:cNvSpPr txBox="1"/>
          <p:nvPr/>
        </p:nvSpPr>
        <p:spPr>
          <a:xfrm>
            <a:off x="6101212" y="5067717"/>
            <a:ext cx="2017986" cy="261610"/>
          </a:xfrm>
          <a:prstGeom prst="rect">
            <a:avLst/>
          </a:prstGeom>
          <a:noFill/>
        </p:spPr>
        <p:txBody>
          <a:bodyPr wrap="square" rtlCol="0">
            <a:spAutoFit/>
          </a:bodyPr>
          <a:lstStyle/>
          <a:p>
            <a:pPr algn="ctr"/>
            <a:r>
              <a:rPr lang="en-IE" sz="1100" i="1" dirty="0" smtClean="0"/>
              <a:t>Sample MAC Agenda</a:t>
            </a:r>
            <a:endParaRPr lang="en-IE" sz="1100" i="1" dirty="0"/>
          </a:p>
        </p:txBody>
      </p:sp>
      <p:pic>
        <p:nvPicPr>
          <p:cNvPr id="1028"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39249" y="1548266"/>
            <a:ext cx="2741913" cy="3529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8884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92E1CC6F-4F1B-405A-9D16-AEBE90271268}" type="slidenum">
              <a:rPr lang="en-US" smtClean="0"/>
              <a:pPr>
                <a:defRPr/>
              </a:pPr>
              <a:t>9</a:t>
            </a:fld>
            <a:endParaRPr lang="en-US" dirty="0"/>
          </a:p>
        </p:txBody>
      </p:sp>
      <p:sp>
        <p:nvSpPr>
          <p:cNvPr id="4" name="TextBox 3"/>
          <p:cNvSpPr txBox="1">
            <a:spLocks noChangeArrowheads="1"/>
          </p:cNvSpPr>
          <p:nvPr/>
        </p:nvSpPr>
        <p:spPr bwMode="auto">
          <a:xfrm>
            <a:off x="811213" y="661988"/>
            <a:ext cx="6354762" cy="461665"/>
          </a:xfrm>
          <a:prstGeom prst="rect">
            <a:avLst/>
          </a:prstGeom>
          <a:noFill/>
          <a:ln w="9525">
            <a:noFill/>
            <a:miter lim="800000"/>
            <a:headEnd/>
            <a:tailEnd/>
          </a:ln>
        </p:spPr>
        <p:txBody>
          <a:bodyPr>
            <a:spAutoFit/>
          </a:bodyPr>
          <a:lstStyle/>
          <a:p>
            <a:r>
              <a:rPr lang="en-US" sz="2400" b="1" dirty="0" smtClean="0">
                <a:solidFill>
                  <a:srgbClr val="087556"/>
                </a:solidFill>
                <a:latin typeface="Calibri" pitchFamily="34" charset="0"/>
              </a:rPr>
              <a:t>More Outward Focused Department</a:t>
            </a:r>
            <a:endParaRPr lang="en-US" b="1" dirty="0">
              <a:solidFill>
                <a:srgbClr val="087556"/>
              </a:solidFill>
              <a:latin typeface="Calibri" pitchFamily="34" charset="0"/>
            </a:endParaRPr>
          </a:p>
        </p:txBody>
      </p:sp>
      <p:sp>
        <p:nvSpPr>
          <p:cNvPr id="5" name="TextBox 4"/>
          <p:cNvSpPr txBox="1"/>
          <p:nvPr/>
        </p:nvSpPr>
        <p:spPr>
          <a:xfrm>
            <a:off x="889551" y="1281072"/>
            <a:ext cx="5432422" cy="5170646"/>
          </a:xfrm>
          <a:prstGeom prst="rect">
            <a:avLst/>
          </a:prstGeom>
          <a:noFill/>
        </p:spPr>
        <p:txBody>
          <a:bodyPr wrap="square" rtlCol="0">
            <a:spAutoFit/>
          </a:bodyPr>
          <a:lstStyle/>
          <a:p>
            <a:pPr fontAlgn="auto">
              <a:spcAft>
                <a:spcPts val="0"/>
              </a:spcAft>
              <a:defRPr/>
            </a:pPr>
            <a:r>
              <a:rPr lang="en-IE" b="1" dirty="0"/>
              <a:t>Key </a:t>
            </a:r>
            <a:r>
              <a:rPr lang="en-IE" b="1" dirty="0" smtClean="0"/>
              <a:t>Developments</a:t>
            </a:r>
          </a:p>
          <a:p>
            <a:pPr fontAlgn="auto">
              <a:spcAft>
                <a:spcPts val="0"/>
              </a:spcAft>
              <a:defRPr/>
            </a:pPr>
            <a:endParaRPr lang="en-IE" b="1" dirty="0"/>
          </a:p>
          <a:p>
            <a:pPr marL="285750" indent="-285750" eaLnBrk="1" fontAlgn="auto" hangingPunct="1">
              <a:spcAft>
                <a:spcPts val="1200"/>
              </a:spcAft>
              <a:buFont typeface="Arial" pitchFamily="34" charset="0"/>
              <a:buChar char="•"/>
              <a:defRPr/>
            </a:pPr>
            <a:r>
              <a:rPr lang="en-IE" dirty="0" smtClean="0"/>
              <a:t>Significantly increased our interaction with other Treasuries</a:t>
            </a:r>
          </a:p>
          <a:p>
            <a:pPr marL="285750" indent="-285750" eaLnBrk="1" fontAlgn="auto" hangingPunct="1">
              <a:spcAft>
                <a:spcPts val="1200"/>
              </a:spcAft>
              <a:buFont typeface="Arial" pitchFamily="34" charset="0"/>
              <a:buChar char="•"/>
              <a:defRPr/>
            </a:pPr>
            <a:r>
              <a:rPr lang="en-IE" dirty="0" smtClean="0"/>
              <a:t>Enhanced EU and International team to build links with industry and governments.</a:t>
            </a:r>
          </a:p>
          <a:p>
            <a:pPr marL="285750" indent="-285750" eaLnBrk="1" fontAlgn="auto" hangingPunct="1">
              <a:spcAft>
                <a:spcPts val="1200"/>
              </a:spcAft>
              <a:buFont typeface="Arial" pitchFamily="34" charset="0"/>
              <a:buChar char="•"/>
              <a:defRPr/>
            </a:pPr>
            <a:r>
              <a:rPr lang="en-IE" dirty="0" smtClean="0"/>
              <a:t>Developed a network of contacts in Department of Foreign Affairs</a:t>
            </a:r>
          </a:p>
          <a:p>
            <a:pPr marL="285750" indent="-285750" eaLnBrk="1" fontAlgn="auto" hangingPunct="1">
              <a:spcAft>
                <a:spcPts val="1200"/>
              </a:spcAft>
              <a:buFont typeface="Arial" pitchFamily="34" charset="0"/>
              <a:buChar char="•"/>
              <a:defRPr/>
            </a:pPr>
            <a:r>
              <a:rPr lang="en-IE" dirty="0" smtClean="0"/>
              <a:t>The Secretary General has held </a:t>
            </a:r>
            <a:r>
              <a:rPr lang="en-IE" dirty="0"/>
              <a:t>more than 400 external </a:t>
            </a:r>
            <a:r>
              <a:rPr lang="en-IE" dirty="0" smtClean="0"/>
              <a:t>meetings since March 2012</a:t>
            </a:r>
          </a:p>
          <a:p>
            <a:pPr marL="742950" lvl="1" indent="-285750" fontAlgn="auto">
              <a:spcAft>
                <a:spcPts val="1200"/>
              </a:spcAft>
              <a:buFont typeface="Arial" pitchFamily="34" charset="0"/>
              <a:buChar char="•"/>
              <a:defRPr/>
            </a:pPr>
            <a:r>
              <a:rPr lang="en-IE" dirty="0" smtClean="0"/>
              <a:t>Including meetings with Industry, Education sector and other Governments</a:t>
            </a:r>
          </a:p>
          <a:p>
            <a:pPr marL="285750" indent="-285750" eaLnBrk="1" fontAlgn="auto" hangingPunct="1">
              <a:spcAft>
                <a:spcPts val="1200"/>
              </a:spcAft>
              <a:buFont typeface="Arial" pitchFamily="34" charset="0"/>
              <a:buChar char="•"/>
              <a:defRPr/>
            </a:pPr>
            <a:r>
              <a:rPr lang="en-IE" dirty="0" smtClean="0"/>
              <a:t>Played an active role in foreign trade missions.</a:t>
            </a:r>
          </a:p>
          <a:p>
            <a:pPr marL="285750" indent="-285750" eaLnBrk="1" fontAlgn="auto" hangingPunct="1">
              <a:spcAft>
                <a:spcPts val="0"/>
              </a:spcAft>
              <a:buFont typeface="Arial" pitchFamily="34" charset="0"/>
              <a:buChar char="•"/>
              <a:defRPr/>
            </a:pPr>
            <a:endParaRPr lang="en-IE" dirty="0" smtClean="0"/>
          </a:p>
          <a:p>
            <a:pPr marL="285750" indent="-285750" eaLnBrk="1" fontAlgn="auto" hangingPunct="1">
              <a:spcAft>
                <a:spcPts val="0"/>
              </a:spcAft>
              <a:buFont typeface="Arial" pitchFamily="34" charset="0"/>
              <a:buChar char="•"/>
              <a:defRPr/>
            </a:pPr>
            <a:endParaRPr lang="en-IE" dirty="0"/>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889531" y="3482050"/>
            <a:ext cx="1838886" cy="2404258"/>
          </a:xfrm>
          <a:prstGeom prst="rect">
            <a:avLst/>
          </a:prstGeom>
          <a:ln/>
        </p:spPr>
        <p:style>
          <a:lnRef idx="2">
            <a:schemeClr val="accent2"/>
          </a:lnRef>
          <a:fillRef idx="1">
            <a:schemeClr val="lt1"/>
          </a:fillRef>
          <a:effectRef idx="0">
            <a:schemeClr val="accent2"/>
          </a:effectRef>
          <a:fontRef idx="minor">
            <a:schemeClr val="dk1"/>
          </a:fontRef>
        </p:style>
      </p:pic>
      <p:sp>
        <p:nvSpPr>
          <p:cNvPr id="7" name="TextBox 6"/>
          <p:cNvSpPr txBox="1"/>
          <p:nvPr/>
        </p:nvSpPr>
        <p:spPr>
          <a:xfrm>
            <a:off x="6889531" y="5956845"/>
            <a:ext cx="1838886" cy="261610"/>
          </a:xfrm>
          <a:prstGeom prst="rect">
            <a:avLst/>
          </a:prstGeom>
          <a:noFill/>
        </p:spPr>
        <p:txBody>
          <a:bodyPr wrap="square" rtlCol="0">
            <a:spAutoFit/>
          </a:bodyPr>
          <a:lstStyle/>
          <a:p>
            <a:pPr algn="ctr"/>
            <a:r>
              <a:rPr lang="en-IE" sz="1100" i="1" dirty="0" smtClean="0"/>
              <a:t>Sample external event</a:t>
            </a:r>
            <a:endParaRPr lang="en-IE" sz="1100" i="1" dirty="0"/>
          </a:p>
        </p:txBody>
      </p:sp>
      <p:sp>
        <p:nvSpPr>
          <p:cNvPr id="8" name="TextBox 7"/>
          <p:cNvSpPr txBox="1"/>
          <p:nvPr/>
        </p:nvSpPr>
        <p:spPr>
          <a:xfrm>
            <a:off x="6889531" y="3035199"/>
            <a:ext cx="1838886" cy="261610"/>
          </a:xfrm>
          <a:prstGeom prst="rect">
            <a:avLst/>
          </a:prstGeom>
          <a:noFill/>
        </p:spPr>
        <p:txBody>
          <a:bodyPr wrap="square" rtlCol="0">
            <a:spAutoFit/>
          </a:bodyPr>
          <a:lstStyle/>
          <a:p>
            <a:pPr algn="ctr"/>
            <a:r>
              <a:rPr lang="en-IE" sz="1100" i="1" dirty="0" smtClean="0"/>
              <a:t>Sample trade mission</a:t>
            </a:r>
            <a:endParaRPr lang="en-IE" sz="1100" i="1" dirty="0"/>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650269" y="1469619"/>
            <a:ext cx="2317410" cy="1525628"/>
          </a:xfrm>
          <a:prstGeom prst="rect">
            <a:avLst/>
          </a:prstGeom>
        </p:spPr>
      </p:pic>
    </p:spTree>
    <p:extLst>
      <p:ext uri="{BB962C8B-B14F-4D97-AF65-F5344CB8AC3E}">
        <p14:creationId xmlns:p14="http://schemas.microsoft.com/office/powerpoint/2010/main" val="351469348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LHU4jV6oOkaXH0rQDIRAGQ"/>
</p:tagLst>
</file>

<file path=ppt/theme/theme1.xml><?xml version="1.0" encoding="utf-8"?>
<a:theme xmlns:a="http://schemas.openxmlformats.org/drawingml/2006/main" name="Pitchbook">
  <a:themeElements>
    <a:clrScheme name="DOF">
      <a:dk1>
        <a:sysClr val="windowText" lastClr="000000"/>
      </a:dk1>
      <a:lt1>
        <a:sysClr val="window" lastClr="FFFFFF"/>
      </a:lt1>
      <a:dk2>
        <a:srgbClr val="CCFFCC"/>
      </a:dk2>
      <a:lt2>
        <a:srgbClr val="547B1B"/>
      </a:lt2>
      <a:accent1>
        <a:srgbClr val="70A525"/>
      </a:accent1>
      <a:accent2>
        <a:srgbClr val="E3F3CC"/>
      </a:accent2>
      <a:accent3>
        <a:srgbClr val="C8E89A"/>
      </a:accent3>
      <a:accent4>
        <a:srgbClr val="DBEFB5"/>
      </a:accent4>
      <a:accent5>
        <a:srgbClr val="ACDD68"/>
      </a:accent5>
      <a:accent6>
        <a:srgbClr val="ACDD68"/>
      </a:accent6>
      <a:hlink>
        <a:srgbClr val="547B1B"/>
      </a:hlink>
      <a:folHlink>
        <a:srgbClr val="38521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Pitch Book.potx</Template>
  <TotalTime>1529</TotalTime>
  <Words>1018</Words>
  <Application>Microsoft Office PowerPoint</Application>
  <PresentationFormat>On-screen Show (4:3)</PresentationFormat>
  <Paragraphs>188</Paragraphs>
  <Slides>16</Slides>
  <Notes>7</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Pitchbook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Ryan, Neil</dc:creator>
  <cp:lastModifiedBy>Eoin Hartnett</cp:lastModifiedBy>
  <cp:revision>154</cp:revision>
  <cp:lastPrinted>2012-11-07T12:41:03Z</cp:lastPrinted>
  <dcterms:created xsi:type="dcterms:W3CDTF">2012-01-04T05:23:25Z</dcterms:created>
  <dcterms:modified xsi:type="dcterms:W3CDTF">2012-11-07T15:30:26Z</dcterms:modified>
</cp:coreProperties>
</file>