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3" r:id="rId2"/>
    <p:sldId id="270" r:id="rId3"/>
    <p:sldId id="274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DA1"/>
    <a:srgbClr val="4040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29" autoAdjust="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73DA9DD-54AC-4EAA-AE8A-D13924AE9C79}" type="datetimeFigureOut">
              <a:rPr lang="en-IE"/>
              <a:pPr>
                <a:defRPr/>
              </a:pPr>
              <a:t>07/02/2012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0CF838-EA94-49EF-9056-19276C8978FF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342900" indent="-342900" algn="just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None/>
              <a:defRPr/>
            </a:pPr>
            <a:endParaRPr lang="en-IE" dirty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7C453D-1E2A-4B0A-9676-2780758E8A5E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BA281B-1F28-40F6-AC25-8A9215D888CC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4951800"/>
            <a:ext cx="8640000" cy="63744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3400">
                <a:solidFill>
                  <a:schemeClr val="bg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5601336"/>
            <a:ext cx="8640000" cy="55091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2413" y="6184900"/>
            <a:ext cx="86391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defRPr>
            </a:lvl1pPr>
          </a:lstStyle>
          <a:p>
            <a:pPr>
              <a:defRPr/>
            </a:pPr>
            <a:fld id="{B78A0ABC-18E9-461C-BE70-BE2B807EAF82}" type="datetime3">
              <a:rPr lang="en-IE"/>
              <a:pPr>
                <a:defRPr/>
              </a:pPr>
              <a:t>7 February 2012</a:t>
            </a:fld>
            <a:endParaRPr lang="en-IE" dirty="0"/>
          </a:p>
        </p:txBody>
      </p:sp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7075-2E40-422C-A817-513FB75222A9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No Title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20457"/>
            <a:ext cx="8640000" cy="49328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12688-028D-43C0-91CE-18B0598F3BE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516683"/>
            <a:ext cx="864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401200"/>
            <a:ext cx="4248472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4937C-FFF3-453B-BE0F-6BCA439688EC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le 2 Content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19" y="1516683"/>
            <a:ext cx="4248000" cy="792000"/>
          </a:xfrm>
        </p:spPr>
        <p:txBody>
          <a:bodyPr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4" y="1516683"/>
            <a:ext cx="4248000" cy="792000"/>
          </a:xfrm>
        </p:spPr>
        <p:txBody>
          <a:bodyPr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E7D32-BC34-4502-BEC8-F3DF5B1DA23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516683"/>
            <a:ext cx="8640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19" y="2407932"/>
            <a:ext cx="4248000" cy="639762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19" y="3168502"/>
            <a:ext cx="4248000" cy="328269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4" y="2407932"/>
            <a:ext cx="4248000" cy="639762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519" y="3168502"/>
            <a:ext cx="4248000" cy="328269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BEA3E-71B9-4CDA-8E99-60DADB833DF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09BD-4616-40CB-A182-182BE568FF48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BE74D-DF55-4A32-BA29-55089C67A235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Purp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 userDrawn="1"/>
        </p:nvSpPr>
        <p:spPr>
          <a:xfrm>
            <a:off x="2608263" y="3513138"/>
            <a:ext cx="3957637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56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Thank you</a:t>
            </a:r>
            <a:endParaRPr lang="en-IE" sz="560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162C9-BC61-46B2-90E1-D61ED002B190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742C3-50EE-4E16-9076-F9106E6FA3F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Content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20457"/>
            <a:ext cx="8640000" cy="49328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7FB0C-0743-4019-903F-4D63970229E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516683"/>
            <a:ext cx="864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401200"/>
            <a:ext cx="4248472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7E78A-2253-49A9-809B-1DE6E5372FA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le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19" y="1516683"/>
            <a:ext cx="4248000" cy="792000"/>
          </a:xfrm>
        </p:spPr>
        <p:txBody>
          <a:bodyPr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4" y="1516683"/>
            <a:ext cx="4248000" cy="792000"/>
          </a:xfrm>
        </p:spPr>
        <p:txBody>
          <a:bodyPr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519" y="2401200"/>
            <a:ext cx="4248000" cy="4050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A5E22-EE11-456E-9E11-A9E8195A01CF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516683"/>
            <a:ext cx="8640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19" y="2407932"/>
            <a:ext cx="4248000" cy="639762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19" y="3168502"/>
            <a:ext cx="4248000" cy="328269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4" y="2407932"/>
            <a:ext cx="4248000" cy="639762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519" y="3168502"/>
            <a:ext cx="4248000" cy="328269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09379-577B-4448-B2FC-892067F7E380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19E3-8CD8-4E2C-8A90-313AF6E49810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E1655-118C-4710-9D0E-F3CB3386EE94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 userDrawn="1"/>
        </p:nvSpPr>
        <p:spPr>
          <a:xfrm>
            <a:off x="2608263" y="3513138"/>
            <a:ext cx="3957637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5600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Thank you</a:t>
            </a:r>
            <a:endParaRPr lang="en-IE" sz="560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B25F1-691D-46AB-A1C0-C27E9C621AAE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1516063"/>
            <a:ext cx="86407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2401888"/>
            <a:ext cx="8640763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825" y="6543675"/>
            <a:ext cx="7140575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6543675"/>
            <a:ext cx="116363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8333D595-554A-4683-A440-A43A4EB68378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ts val="12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fontAlgn="base">
        <a:spcBef>
          <a:spcPts val="1200"/>
        </a:spcBef>
        <a:spcAft>
          <a:spcPct val="0"/>
        </a:spcAft>
        <a:buClr>
          <a:schemeClr val="tx2"/>
        </a:buClr>
        <a:buFont typeface="Arial" charset="0"/>
        <a:buChar char="–"/>
        <a:defRPr sz="2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fontAlgn="base">
        <a:spcBef>
          <a:spcPts val="12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fontAlgn="base">
        <a:spcBef>
          <a:spcPts val="1200"/>
        </a:spcBef>
        <a:spcAft>
          <a:spcPct val="0"/>
        </a:spcAft>
        <a:buClr>
          <a:schemeClr val="tx2"/>
        </a:buClr>
        <a:buFont typeface="Arial" charset="0"/>
        <a:buChar char="–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fontAlgn="base">
        <a:spcBef>
          <a:spcPts val="1200"/>
        </a:spcBef>
        <a:spcAft>
          <a:spcPct val="0"/>
        </a:spcAft>
        <a:buClr>
          <a:schemeClr val="tx2"/>
        </a:buClr>
        <a:buFont typeface="Arial" charset="0"/>
        <a:buChar char="»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413" y="4951413"/>
            <a:ext cx="8639175" cy="638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Statistics on Personal Non-Mortgage Debt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413" y="5600700"/>
            <a:ext cx="8639175" cy="5508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/>
              <a:t>Joint Committee on Finance, Public Expenditure and Reform </a:t>
            </a:r>
            <a:endParaRPr lang="en-IE" dirty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IE"/>
              <a:t> Joe McNeill                                                                                                    8 February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052513"/>
            <a:ext cx="8928100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341438"/>
            <a:ext cx="8640763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Overview</a:t>
            </a:r>
            <a:endParaRPr lang="en-IE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506" name="Content Placeholder 4"/>
          <p:cNvSpPr>
            <a:spLocks noGrp="1"/>
          </p:cNvSpPr>
          <p:nvPr>
            <p:ph idx="1"/>
          </p:nvPr>
        </p:nvSpPr>
        <p:spPr>
          <a:xfrm>
            <a:off x="250825" y="2060575"/>
            <a:ext cx="8640763" cy="4392613"/>
          </a:xfrm>
        </p:spPr>
        <p:txBody>
          <a:bodyPr/>
          <a:lstStyle/>
          <a:p>
            <a:r>
              <a:rPr lang="en-IE" smtClean="0"/>
              <a:t>Role of Central Bank statistics and the data collection framework.</a:t>
            </a:r>
          </a:p>
          <a:p>
            <a:r>
              <a:rPr lang="en-IE" smtClean="0"/>
              <a:t>Recent trends in personal non-mortgage debt.</a:t>
            </a:r>
          </a:p>
          <a:p>
            <a:r>
              <a:rPr lang="en-IE" smtClean="0"/>
              <a:t>Future data developments.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981075"/>
            <a:ext cx="84963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87852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8785225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8856662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8856662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81075"/>
            <a:ext cx="89281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81075"/>
            <a:ext cx="89281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A_Central_Bank_Template">
  <a:themeElements>
    <a:clrScheme name="Central Bank Colours">
      <a:dk1>
        <a:sysClr val="windowText" lastClr="000000"/>
      </a:dk1>
      <a:lt1>
        <a:sysClr val="window" lastClr="FFFFFF"/>
      </a:lt1>
      <a:dk2>
        <a:srgbClr val="CA9C00"/>
      </a:dk2>
      <a:lt2>
        <a:srgbClr val="201C1C"/>
      </a:lt2>
      <a:accent1>
        <a:srgbClr val="003C4E"/>
      </a:accent1>
      <a:accent2>
        <a:srgbClr val="423604"/>
      </a:accent2>
      <a:accent3>
        <a:srgbClr val="641A45"/>
      </a:accent3>
      <a:accent4>
        <a:srgbClr val="3D4717"/>
      </a:accent4>
      <a:accent5>
        <a:srgbClr val="97BF0D"/>
      </a:accent5>
      <a:accent6>
        <a:srgbClr val="EE7D11"/>
      </a:accent6>
      <a:hlink>
        <a:srgbClr val="40B9D4"/>
      </a:hlink>
      <a:folHlink>
        <a:srgbClr val="DA00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AA_Central_Bank_Template</Template>
  <TotalTime>6864</TotalTime>
  <Words>40</Words>
  <Application>Microsoft Office PowerPoint</Application>
  <PresentationFormat>On-screen Show (4:3)</PresentationFormat>
  <Paragraphs>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Calibri</vt:lpstr>
      <vt:lpstr>Arial</vt:lpstr>
      <vt:lpstr>Times New Roman</vt:lpstr>
      <vt:lpstr>Verdana</vt:lpstr>
      <vt:lpstr>Symbol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AA_Central_Bank_Template</vt:lpstr>
      <vt:lpstr>Statistics on Personal Non-Mortgage Debt</vt:lpstr>
      <vt:lpstr>Overview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on Personal Non-mortgage Debt</dc:title>
  <dc:creator>Central Bank of Ireland</dc:creator>
  <cp:lastModifiedBy>hartnette</cp:lastModifiedBy>
  <cp:revision>52</cp:revision>
  <cp:lastPrinted>2012-01-03T16:59:52Z</cp:lastPrinted>
  <dcterms:created xsi:type="dcterms:W3CDTF">2012-01-03T16:46:48Z</dcterms:created>
  <dcterms:modified xsi:type="dcterms:W3CDTF">2012-02-07T18:10:50Z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0x010100CE6E4D75000D5F448F990D992835C527</vt:lpwstr>
  </property>
  <property fmtid="{D5CDD505-2E9C-101B-9397-08002B2CF9AE}" pid="3" name="PublishingExpirationDate">
    <vt:lpwstr/>
  </property>
  <property fmtid="{D5CDD505-2E9C-101B-9397-08002B2CF9AE}" pid="4" name="PublishingStartDate">
    <vt:lpwstr/>
  </property>
</Properties>
</file>